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y="5143500" cx="9144000"/>
  <p:notesSz cx="6858000" cy="9144000"/>
  <p:embeddedFontLst>
    <p:embeddedFont>
      <p:font typeface="Manrope"/>
      <p:regular r:id="rId41"/>
      <p:bold r:id="rId42"/>
    </p:embeddedFont>
    <p:embeddedFont>
      <p:font typeface="Manrope Medium"/>
      <p:regular r:id="rId43"/>
      <p:bold r:id="rId44"/>
    </p:embeddedFont>
    <p:embeddedFont>
      <p:font typeface="Playfair Display ExtraBold"/>
      <p:bold r:id="rId45"/>
      <p:boldItalic r:id="rId46"/>
    </p:embeddedFont>
    <p:embeddedFont>
      <p:font typeface="Space Grotesk Medium"/>
      <p:regular r:id="rId47"/>
      <p:bold r:id="rId48"/>
    </p:embeddedFont>
    <p:embeddedFont>
      <p:font typeface="Space Grotesk"/>
      <p:regular r:id="rId49"/>
      <p:bold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font" Target="fonts/Manrope-bold.fntdata"/><Relationship Id="rId41" Type="http://schemas.openxmlformats.org/officeDocument/2006/relationships/font" Target="fonts/Manrope-regular.fntdata"/><Relationship Id="rId44" Type="http://schemas.openxmlformats.org/officeDocument/2006/relationships/font" Target="fonts/ManropeMedium-bold.fntdata"/><Relationship Id="rId43" Type="http://schemas.openxmlformats.org/officeDocument/2006/relationships/font" Target="fonts/ManropeMedium-regular.fntdata"/><Relationship Id="rId46" Type="http://schemas.openxmlformats.org/officeDocument/2006/relationships/font" Target="fonts/PlayfairDisplayExtraBold-boldItalic.fntdata"/><Relationship Id="rId45" Type="http://schemas.openxmlformats.org/officeDocument/2006/relationships/font" Target="fonts/PlayfairDisplayExtraBold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SpaceGroteskMedium-bold.fntdata"/><Relationship Id="rId47" Type="http://schemas.openxmlformats.org/officeDocument/2006/relationships/font" Target="fonts/SpaceGroteskMedium-regular.fntdata"/><Relationship Id="rId49" Type="http://schemas.openxmlformats.org/officeDocument/2006/relationships/font" Target="fonts/SpaceGrotesk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0" Type="http://schemas.openxmlformats.org/officeDocument/2006/relationships/font" Target="fonts/SpaceGrotesk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3db0a2a41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23db0a2a41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23db0a2a41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23db0a2a41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3db0a2a411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3db0a2a411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23d181cdf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23d181cdf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3d181cdf2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23d181cdf2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23e2bd1a316_5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23e2bd1a316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3d181cdf2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23d181cdf2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23e2bd1a316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23e2bd1a31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23e2bd1a316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23e2bd1a316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23e2bd1a316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23e2bd1a316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cc9050bdf8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cc9050bdf8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23e7fb071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23e7fb071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//unspent tokens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SELECT</a:t>
            </a:r>
            <a:r>
              <a:rPr lang="en">
                <a:solidFill>
                  <a:schemeClr val="dk1"/>
                </a:solidFill>
              </a:rPr>
              <a:t> *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FROM</a:t>
            </a:r>
            <a:r>
              <a:rPr lang="en">
                <a:solidFill>
                  <a:schemeClr val="dk1"/>
                </a:solidFill>
              </a:rPr>
              <a:t> ush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WHERE</a:t>
            </a:r>
            <a:r>
              <a:rPr lang="en">
                <a:solidFill>
                  <a:schemeClr val="dk1"/>
                </a:solidFill>
              </a:rPr>
              <a:t> token_hash </a:t>
            </a:r>
            <a:r>
              <a:rPr lang="en" sz="1000">
                <a:solidFill>
                  <a:schemeClr val="dk1"/>
                </a:solidFill>
              </a:rPr>
              <a:t>NOT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 sz="1000">
                <a:solidFill>
                  <a:schemeClr val="dk1"/>
                </a:solidFill>
              </a:rPr>
              <a:t>IN</a:t>
            </a:r>
            <a:r>
              <a:rPr lang="en">
                <a:solidFill>
                  <a:schemeClr val="dk1"/>
                </a:solidFill>
              </a:rPr>
              <a:t> ( </a:t>
            </a:r>
            <a:r>
              <a:rPr lang="en" sz="1000">
                <a:solidFill>
                  <a:schemeClr val="dk1"/>
                </a:solidFill>
              </a:rPr>
              <a:t>SELECT</a:t>
            </a:r>
            <a:r>
              <a:rPr lang="en">
                <a:solidFill>
                  <a:schemeClr val="dk1"/>
                </a:solidFill>
              </a:rPr>
              <a:t> token_hash </a:t>
            </a:r>
            <a:r>
              <a:rPr lang="en" sz="1000">
                <a:solidFill>
                  <a:schemeClr val="dk1"/>
                </a:solidFill>
              </a:rPr>
              <a:t>FROM</a:t>
            </a:r>
            <a:r>
              <a:rPr lang="en">
                <a:solidFill>
                  <a:schemeClr val="dk1"/>
                </a:solidFill>
              </a:rPr>
              <a:t> output_tokens) 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//spent tokens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Select * from output_tokens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//get all input of a transaction (with a param)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Select *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from input_tokens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Where tx_id = param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//get all output of a transaction (with a param)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Select *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from output_tokens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Where tx_id = param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//get all the transactions in a batch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Select *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Fom dtx_transactions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where dtx_id = param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23e2bd1a316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23e2bd1a316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23e77e3f9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23e77e3f9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3e2bd1a316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23e2bd1a316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23e2bd1a316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23e2bd1a316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23e7fb0713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23e7fb0713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23e7fb07133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23e7fb07133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23e7fb07133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23e7fb07133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23e7fb07133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23e7fb07133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23e7fb07133_2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23e7fb07133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257692af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1257692af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23e7fb07133_2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23e7fb07133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23e2bd1a316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23e2bd1a316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our running database, schema, and reset_tables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of system running and touching database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Procedure to show spent or unspent tokens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23e7fb07133_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23e7fb07133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23e77e3f9c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23e77e3f9c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23e2bd1a316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23e2bd1a316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23e7fb07133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23e7fb07133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Cut down words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cc9050bdf8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cc9050bdf8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cc9050bdf8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cc9050bdf8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3db0a2a41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23db0a2a41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cc9050bdf8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cc9050bdf8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new slide after for 4 main steps of process for 2 sems: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3db0a2a41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23db0a2a41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Atomizer</a:t>
            </a:r>
            <a:r>
              <a:rPr lang="en"/>
              <a:t> transactions are orderer as placed as 2PC varies based on shard communication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Atomizer is async, 2pc is sync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“2PC uses a more complex availability and consistency strategy that relies on replicated state machines for shards and coordinators.”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3db0a2a41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23db0a2a41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3e1ef132f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23e1ef132f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4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3338550"/>
            <a:ext cx="6083100" cy="180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699900" y="436250"/>
            <a:ext cx="5256000" cy="14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99900" y="3917125"/>
            <a:ext cx="3163800" cy="78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7923136" y="3940685"/>
            <a:ext cx="1221188" cy="1214128"/>
            <a:chOff x="8143117" y="3030848"/>
            <a:chExt cx="1000892" cy="995105"/>
          </a:xfrm>
        </p:grpSpPr>
        <p:sp>
          <p:nvSpPr>
            <p:cNvPr id="13" name="Google Shape;13;p2"/>
            <p:cNvSpPr/>
            <p:nvPr/>
          </p:nvSpPr>
          <p:spPr>
            <a:xfrm>
              <a:off x="8143117" y="3030848"/>
              <a:ext cx="500202" cy="500681"/>
            </a:xfrm>
            <a:custGeom>
              <a:rect b="b" l="l" r="r" t="t"/>
              <a:pathLst>
                <a:path extrusionOk="0" h="14658" w="14644">
                  <a:moveTo>
                    <a:pt x="0" y="1"/>
                  </a:moveTo>
                  <a:lnTo>
                    <a:pt x="0" y="14657"/>
                  </a:lnTo>
                  <a:lnTo>
                    <a:pt x="14644" y="14657"/>
                  </a:lnTo>
                  <a:cubicBezTo>
                    <a:pt x="14644" y="6561"/>
                    <a:pt x="8084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643328" y="3030848"/>
              <a:ext cx="500681" cy="500681"/>
            </a:xfrm>
            <a:custGeom>
              <a:rect b="b" l="l" r="r" t="t"/>
              <a:pathLst>
                <a:path extrusionOk="0" h="14658" w="14658">
                  <a:moveTo>
                    <a:pt x="14658" y="1"/>
                  </a:moveTo>
                  <a:cubicBezTo>
                    <a:pt x="6561" y="1"/>
                    <a:pt x="1" y="6561"/>
                    <a:pt x="1" y="14657"/>
                  </a:cubicBezTo>
                  <a:lnTo>
                    <a:pt x="14658" y="14657"/>
                  </a:lnTo>
                  <a:lnTo>
                    <a:pt x="146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143117" y="3525750"/>
              <a:ext cx="1000405" cy="500202"/>
            </a:xfrm>
            <a:custGeom>
              <a:rect b="b" l="l" r="r" t="t"/>
              <a:pathLst>
                <a:path extrusionOk="0" h="14644" w="29288">
                  <a:moveTo>
                    <a:pt x="0" y="0"/>
                  </a:moveTo>
                  <a:cubicBezTo>
                    <a:pt x="0" y="8084"/>
                    <a:pt x="6547" y="14644"/>
                    <a:pt x="14644" y="14644"/>
                  </a:cubicBezTo>
                  <a:cubicBezTo>
                    <a:pt x="22727" y="14644"/>
                    <a:pt x="29287" y="8084"/>
                    <a:pt x="29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 rot="10800000">
            <a:off x="7922499" y="2730488"/>
            <a:ext cx="1221188" cy="1214128"/>
            <a:chOff x="8143117" y="3030848"/>
            <a:chExt cx="1000892" cy="995105"/>
          </a:xfrm>
        </p:grpSpPr>
        <p:sp>
          <p:nvSpPr>
            <p:cNvPr id="17" name="Google Shape;17;p2"/>
            <p:cNvSpPr/>
            <p:nvPr/>
          </p:nvSpPr>
          <p:spPr>
            <a:xfrm>
              <a:off x="8143117" y="3030848"/>
              <a:ext cx="500202" cy="500681"/>
            </a:xfrm>
            <a:custGeom>
              <a:rect b="b" l="l" r="r" t="t"/>
              <a:pathLst>
                <a:path extrusionOk="0" h="14658" w="14644">
                  <a:moveTo>
                    <a:pt x="0" y="1"/>
                  </a:moveTo>
                  <a:lnTo>
                    <a:pt x="0" y="14657"/>
                  </a:lnTo>
                  <a:lnTo>
                    <a:pt x="14644" y="14657"/>
                  </a:lnTo>
                  <a:cubicBezTo>
                    <a:pt x="14644" y="6561"/>
                    <a:pt x="8084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643328" y="3030848"/>
              <a:ext cx="500681" cy="500681"/>
            </a:xfrm>
            <a:custGeom>
              <a:rect b="b" l="l" r="r" t="t"/>
              <a:pathLst>
                <a:path extrusionOk="0" h="14658" w="14658">
                  <a:moveTo>
                    <a:pt x="14658" y="1"/>
                  </a:moveTo>
                  <a:cubicBezTo>
                    <a:pt x="6561" y="1"/>
                    <a:pt x="1" y="6561"/>
                    <a:pt x="1" y="14657"/>
                  </a:cubicBezTo>
                  <a:lnTo>
                    <a:pt x="14658" y="14657"/>
                  </a:lnTo>
                  <a:lnTo>
                    <a:pt x="146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143117" y="3525750"/>
              <a:ext cx="1000405" cy="500202"/>
            </a:xfrm>
            <a:custGeom>
              <a:rect b="b" l="l" r="r" t="t"/>
              <a:pathLst>
                <a:path extrusionOk="0" h="14644" w="29288">
                  <a:moveTo>
                    <a:pt x="0" y="0"/>
                  </a:moveTo>
                  <a:cubicBezTo>
                    <a:pt x="0" y="8084"/>
                    <a:pt x="6547" y="14644"/>
                    <a:pt x="14644" y="14644"/>
                  </a:cubicBezTo>
                  <a:cubicBezTo>
                    <a:pt x="22727" y="14644"/>
                    <a:pt x="29287" y="8084"/>
                    <a:pt x="29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6713562" y="2730713"/>
            <a:ext cx="1221188" cy="1214128"/>
            <a:chOff x="8143117" y="3030848"/>
            <a:chExt cx="1000892" cy="995105"/>
          </a:xfrm>
        </p:grpSpPr>
        <p:sp>
          <p:nvSpPr>
            <p:cNvPr id="21" name="Google Shape;21;p2"/>
            <p:cNvSpPr/>
            <p:nvPr/>
          </p:nvSpPr>
          <p:spPr>
            <a:xfrm>
              <a:off x="8143117" y="3030848"/>
              <a:ext cx="500202" cy="500681"/>
            </a:xfrm>
            <a:custGeom>
              <a:rect b="b" l="l" r="r" t="t"/>
              <a:pathLst>
                <a:path extrusionOk="0" h="14658" w="14644">
                  <a:moveTo>
                    <a:pt x="0" y="1"/>
                  </a:moveTo>
                  <a:lnTo>
                    <a:pt x="0" y="14657"/>
                  </a:lnTo>
                  <a:lnTo>
                    <a:pt x="14644" y="14657"/>
                  </a:lnTo>
                  <a:cubicBezTo>
                    <a:pt x="14644" y="6561"/>
                    <a:pt x="8084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643328" y="3030848"/>
              <a:ext cx="500681" cy="500681"/>
            </a:xfrm>
            <a:custGeom>
              <a:rect b="b" l="l" r="r" t="t"/>
              <a:pathLst>
                <a:path extrusionOk="0" h="14658" w="14658">
                  <a:moveTo>
                    <a:pt x="14658" y="1"/>
                  </a:moveTo>
                  <a:cubicBezTo>
                    <a:pt x="6561" y="1"/>
                    <a:pt x="1" y="6561"/>
                    <a:pt x="1" y="14657"/>
                  </a:cubicBezTo>
                  <a:lnTo>
                    <a:pt x="14658" y="14657"/>
                  </a:lnTo>
                  <a:lnTo>
                    <a:pt x="146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143117" y="3525750"/>
              <a:ext cx="1000405" cy="500202"/>
            </a:xfrm>
            <a:custGeom>
              <a:rect b="b" l="l" r="r" t="t"/>
              <a:pathLst>
                <a:path extrusionOk="0" h="14644" w="29288">
                  <a:moveTo>
                    <a:pt x="0" y="0"/>
                  </a:moveTo>
                  <a:cubicBezTo>
                    <a:pt x="0" y="8084"/>
                    <a:pt x="6547" y="14644"/>
                    <a:pt x="14644" y="14644"/>
                  </a:cubicBezTo>
                  <a:cubicBezTo>
                    <a:pt x="22727" y="14644"/>
                    <a:pt x="29287" y="8084"/>
                    <a:pt x="29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5498186" y="2730713"/>
            <a:ext cx="1221188" cy="1214128"/>
            <a:chOff x="8143117" y="3030848"/>
            <a:chExt cx="1000892" cy="995105"/>
          </a:xfrm>
        </p:grpSpPr>
        <p:sp>
          <p:nvSpPr>
            <p:cNvPr id="25" name="Google Shape;25;p2"/>
            <p:cNvSpPr/>
            <p:nvPr/>
          </p:nvSpPr>
          <p:spPr>
            <a:xfrm>
              <a:off x="8143117" y="3030848"/>
              <a:ext cx="500202" cy="500681"/>
            </a:xfrm>
            <a:custGeom>
              <a:rect b="b" l="l" r="r" t="t"/>
              <a:pathLst>
                <a:path extrusionOk="0" h="14658" w="14644">
                  <a:moveTo>
                    <a:pt x="0" y="1"/>
                  </a:moveTo>
                  <a:lnTo>
                    <a:pt x="0" y="14657"/>
                  </a:lnTo>
                  <a:lnTo>
                    <a:pt x="14644" y="14657"/>
                  </a:lnTo>
                  <a:cubicBezTo>
                    <a:pt x="14644" y="6561"/>
                    <a:pt x="8084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643328" y="3030848"/>
              <a:ext cx="500681" cy="500681"/>
            </a:xfrm>
            <a:custGeom>
              <a:rect b="b" l="l" r="r" t="t"/>
              <a:pathLst>
                <a:path extrusionOk="0" h="14658" w="14658">
                  <a:moveTo>
                    <a:pt x="14658" y="1"/>
                  </a:moveTo>
                  <a:cubicBezTo>
                    <a:pt x="6561" y="1"/>
                    <a:pt x="1" y="6561"/>
                    <a:pt x="1" y="14657"/>
                  </a:cubicBezTo>
                  <a:lnTo>
                    <a:pt x="14658" y="14657"/>
                  </a:lnTo>
                  <a:lnTo>
                    <a:pt x="146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143117" y="3525750"/>
              <a:ext cx="1000405" cy="500202"/>
            </a:xfrm>
            <a:custGeom>
              <a:rect b="b" l="l" r="r" t="t"/>
              <a:pathLst>
                <a:path extrusionOk="0" h="14644" w="29288">
                  <a:moveTo>
                    <a:pt x="0" y="0"/>
                  </a:moveTo>
                  <a:cubicBezTo>
                    <a:pt x="0" y="8084"/>
                    <a:pt x="6547" y="14644"/>
                    <a:pt x="14644" y="14644"/>
                  </a:cubicBezTo>
                  <a:cubicBezTo>
                    <a:pt x="22727" y="14644"/>
                    <a:pt x="29287" y="8084"/>
                    <a:pt x="29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4277397" y="2730720"/>
            <a:ext cx="1220710" cy="1220710"/>
            <a:chOff x="5140825" y="3168500"/>
            <a:chExt cx="1000500" cy="1000500"/>
          </a:xfrm>
        </p:grpSpPr>
        <p:sp>
          <p:nvSpPr>
            <p:cNvPr id="29" name="Google Shape;29;p2"/>
            <p:cNvSpPr/>
            <p:nvPr/>
          </p:nvSpPr>
          <p:spPr>
            <a:xfrm>
              <a:off x="5140825" y="3168500"/>
              <a:ext cx="1000500" cy="1000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290001" y="3317323"/>
              <a:ext cx="702143" cy="702838"/>
            </a:xfrm>
            <a:custGeom>
              <a:rect b="b" l="l" r="r" t="t"/>
              <a:pathLst>
                <a:path extrusionOk="0" h="13496" w="13482">
                  <a:moveTo>
                    <a:pt x="6093" y="1"/>
                  </a:moveTo>
                  <a:lnTo>
                    <a:pt x="6093" y="5185"/>
                  </a:lnTo>
                  <a:lnTo>
                    <a:pt x="2432" y="1524"/>
                  </a:lnTo>
                  <a:lnTo>
                    <a:pt x="1510" y="2446"/>
                  </a:lnTo>
                  <a:lnTo>
                    <a:pt x="5171" y="6093"/>
                  </a:lnTo>
                  <a:lnTo>
                    <a:pt x="1" y="6093"/>
                  </a:lnTo>
                  <a:lnTo>
                    <a:pt x="1" y="7403"/>
                  </a:lnTo>
                  <a:lnTo>
                    <a:pt x="5171" y="7403"/>
                  </a:lnTo>
                  <a:lnTo>
                    <a:pt x="1510" y="11050"/>
                  </a:lnTo>
                  <a:lnTo>
                    <a:pt x="2432" y="11972"/>
                  </a:lnTo>
                  <a:lnTo>
                    <a:pt x="6093" y="8311"/>
                  </a:lnTo>
                  <a:lnTo>
                    <a:pt x="6093" y="13495"/>
                  </a:lnTo>
                  <a:lnTo>
                    <a:pt x="7389" y="13495"/>
                  </a:lnTo>
                  <a:lnTo>
                    <a:pt x="7389" y="8311"/>
                  </a:lnTo>
                  <a:lnTo>
                    <a:pt x="11050" y="11972"/>
                  </a:lnTo>
                  <a:lnTo>
                    <a:pt x="11959" y="11050"/>
                  </a:lnTo>
                  <a:lnTo>
                    <a:pt x="8311" y="7403"/>
                  </a:lnTo>
                  <a:lnTo>
                    <a:pt x="13482" y="7403"/>
                  </a:lnTo>
                  <a:lnTo>
                    <a:pt x="13482" y="6093"/>
                  </a:lnTo>
                  <a:lnTo>
                    <a:pt x="8311" y="6093"/>
                  </a:lnTo>
                  <a:lnTo>
                    <a:pt x="11959" y="2446"/>
                  </a:lnTo>
                  <a:lnTo>
                    <a:pt x="11050" y="1524"/>
                  </a:lnTo>
                  <a:lnTo>
                    <a:pt x="7389" y="5185"/>
                  </a:lnTo>
                  <a:lnTo>
                    <a:pt x="73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" name="Google Shape;31;p2"/>
          <p:cNvGrpSpPr/>
          <p:nvPr/>
        </p:nvGrpSpPr>
        <p:grpSpPr>
          <a:xfrm flipH="1">
            <a:off x="6713534" y="3937200"/>
            <a:ext cx="1221188" cy="1221187"/>
            <a:chOff x="7142237" y="4157337"/>
            <a:chExt cx="1000892" cy="1000891"/>
          </a:xfrm>
        </p:grpSpPr>
        <p:sp>
          <p:nvSpPr>
            <p:cNvPr id="32" name="Google Shape;32;p2"/>
            <p:cNvSpPr/>
            <p:nvPr/>
          </p:nvSpPr>
          <p:spPr>
            <a:xfrm>
              <a:off x="7142237" y="4658026"/>
              <a:ext cx="500202" cy="500202"/>
            </a:xfrm>
            <a:custGeom>
              <a:rect b="b" l="l" r="r" t="t"/>
              <a:pathLst>
                <a:path extrusionOk="0" h="14644" w="14644">
                  <a:moveTo>
                    <a:pt x="14644" y="0"/>
                  </a:moveTo>
                  <a:cubicBezTo>
                    <a:pt x="6561" y="0"/>
                    <a:pt x="0" y="6560"/>
                    <a:pt x="0" y="14643"/>
                  </a:cubicBezTo>
                  <a:lnTo>
                    <a:pt x="14644" y="14643"/>
                  </a:lnTo>
                  <a:lnTo>
                    <a:pt x="146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142237" y="4157337"/>
              <a:ext cx="500202" cy="500681"/>
            </a:xfrm>
            <a:custGeom>
              <a:rect b="b" l="l" r="r" t="t"/>
              <a:pathLst>
                <a:path extrusionOk="0" h="14658" w="14644">
                  <a:moveTo>
                    <a:pt x="0" y="0"/>
                  </a:moveTo>
                  <a:lnTo>
                    <a:pt x="0" y="14657"/>
                  </a:lnTo>
                  <a:lnTo>
                    <a:pt x="14644" y="14657"/>
                  </a:lnTo>
                  <a:cubicBezTo>
                    <a:pt x="14644" y="6560"/>
                    <a:pt x="8084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642448" y="4658026"/>
              <a:ext cx="500681" cy="500202"/>
            </a:xfrm>
            <a:custGeom>
              <a:rect b="b" l="l" r="r" t="t"/>
              <a:pathLst>
                <a:path extrusionOk="0" h="14644" w="14658">
                  <a:moveTo>
                    <a:pt x="14658" y="0"/>
                  </a:moveTo>
                  <a:cubicBezTo>
                    <a:pt x="6561" y="0"/>
                    <a:pt x="1" y="6560"/>
                    <a:pt x="1" y="14643"/>
                  </a:cubicBezTo>
                  <a:lnTo>
                    <a:pt x="14658" y="14643"/>
                  </a:lnTo>
                  <a:lnTo>
                    <a:pt x="146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 rot="5400000">
              <a:off x="7642448" y="4157337"/>
              <a:ext cx="500681" cy="500681"/>
            </a:xfrm>
            <a:custGeom>
              <a:rect b="b" l="l" r="r" t="t"/>
              <a:pathLst>
                <a:path extrusionOk="0" h="14658" w="14658">
                  <a:moveTo>
                    <a:pt x="14658" y="0"/>
                  </a:moveTo>
                  <a:cubicBezTo>
                    <a:pt x="6561" y="0"/>
                    <a:pt x="1" y="6560"/>
                    <a:pt x="1" y="14657"/>
                  </a:cubicBezTo>
                  <a:lnTo>
                    <a:pt x="14658" y="14657"/>
                  </a:lnTo>
                  <a:lnTo>
                    <a:pt x="146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2"/>
          <p:cNvSpPr/>
          <p:nvPr/>
        </p:nvSpPr>
        <p:spPr>
          <a:xfrm>
            <a:off x="8331065" y="3742764"/>
            <a:ext cx="404056" cy="404509"/>
          </a:xfrm>
          <a:custGeom>
            <a:rect b="b" l="l" r="r" t="t"/>
            <a:pathLst>
              <a:path extrusionOk="0" h="13496" w="13482">
                <a:moveTo>
                  <a:pt x="6093" y="1"/>
                </a:moveTo>
                <a:lnTo>
                  <a:pt x="6093" y="5185"/>
                </a:lnTo>
                <a:lnTo>
                  <a:pt x="2432" y="1524"/>
                </a:lnTo>
                <a:lnTo>
                  <a:pt x="1510" y="2446"/>
                </a:lnTo>
                <a:lnTo>
                  <a:pt x="5171" y="6093"/>
                </a:lnTo>
                <a:lnTo>
                  <a:pt x="1" y="6093"/>
                </a:lnTo>
                <a:lnTo>
                  <a:pt x="1" y="7403"/>
                </a:lnTo>
                <a:lnTo>
                  <a:pt x="5171" y="7403"/>
                </a:lnTo>
                <a:lnTo>
                  <a:pt x="1510" y="11050"/>
                </a:lnTo>
                <a:lnTo>
                  <a:pt x="2432" y="11972"/>
                </a:lnTo>
                <a:lnTo>
                  <a:pt x="6093" y="8311"/>
                </a:lnTo>
                <a:lnTo>
                  <a:pt x="6093" y="13495"/>
                </a:lnTo>
                <a:lnTo>
                  <a:pt x="7389" y="13495"/>
                </a:lnTo>
                <a:lnTo>
                  <a:pt x="7389" y="8311"/>
                </a:lnTo>
                <a:lnTo>
                  <a:pt x="11050" y="11972"/>
                </a:lnTo>
                <a:lnTo>
                  <a:pt x="11959" y="11050"/>
                </a:lnTo>
                <a:lnTo>
                  <a:pt x="8311" y="7403"/>
                </a:lnTo>
                <a:lnTo>
                  <a:pt x="13482" y="7403"/>
                </a:lnTo>
                <a:lnTo>
                  <a:pt x="13482" y="6093"/>
                </a:lnTo>
                <a:lnTo>
                  <a:pt x="8311" y="6093"/>
                </a:lnTo>
                <a:lnTo>
                  <a:pt x="11959" y="2446"/>
                </a:lnTo>
                <a:lnTo>
                  <a:pt x="11050" y="1524"/>
                </a:lnTo>
                <a:lnTo>
                  <a:pt x="7389" y="5185"/>
                </a:lnTo>
                <a:lnTo>
                  <a:pt x="738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" name="Google Shape;37;p2"/>
          <p:cNvGrpSpPr/>
          <p:nvPr/>
        </p:nvGrpSpPr>
        <p:grpSpPr>
          <a:xfrm>
            <a:off x="5504535" y="3937382"/>
            <a:ext cx="1220710" cy="1220710"/>
            <a:chOff x="5140825" y="3168500"/>
            <a:chExt cx="1000500" cy="1000500"/>
          </a:xfrm>
        </p:grpSpPr>
        <p:sp>
          <p:nvSpPr>
            <p:cNvPr id="38" name="Google Shape;38;p2"/>
            <p:cNvSpPr/>
            <p:nvPr/>
          </p:nvSpPr>
          <p:spPr>
            <a:xfrm>
              <a:off x="5140825" y="3168500"/>
              <a:ext cx="1000500" cy="1000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290001" y="3317323"/>
              <a:ext cx="702143" cy="702838"/>
            </a:xfrm>
            <a:custGeom>
              <a:rect b="b" l="l" r="r" t="t"/>
              <a:pathLst>
                <a:path extrusionOk="0" h="13496" w="13482">
                  <a:moveTo>
                    <a:pt x="6093" y="1"/>
                  </a:moveTo>
                  <a:lnTo>
                    <a:pt x="6093" y="5185"/>
                  </a:lnTo>
                  <a:lnTo>
                    <a:pt x="2432" y="1524"/>
                  </a:lnTo>
                  <a:lnTo>
                    <a:pt x="1510" y="2446"/>
                  </a:lnTo>
                  <a:lnTo>
                    <a:pt x="5171" y="6093"/>
                  </a:lnTo>
                  <a:lnTo>
                    <a:pt x="1" y="6093"/>
                  </a:lnTo>
                  <a:lnTo>
                    <a:pt x="1" y="7403"/>
                  </a:lnTo>
                  <a:lnTo>
                    <a:pt x="5171" y="7403"/>
                  </a:lnTo>
                  <a:lnTo>
                    <a:pt x="1510" y="11050"/>
                  </a:lnTo>
                  <a:lnTo>
                    <a:pt x="2432" y="11972"/>
                  </a:lnTo>
                  <a:lnTo>
                    <a:pt x="6093" y="8311"/>
                  </a:lnTo>
                  <a:lnTo>
                    <a:pt x="6093" y="13495"/>
                  </a:lnTo>
                  <a:lnTo>
                    <a:pt x="7389" y="13495"/>
                  </a:lnTo>
                  <a:lnTo>
                    <a:pt x="7389" y="8311"/>
                  </a:lnTo>
                  <a:lnTo>
                    <a:pt x="11050" y="11972"/>
                  </a:lnTo>
                  <a:lnTo>
                    <a:pt x="11959" y="11050"/>
                  </a:lnTo>
                  <a:lnTo>
                    <a:pt x="8311" y="7403"/>
                  </a:lnTo>
                  <a:lnTo>
                    <a:pt x="13482" y="7403"/>
                  </a:lnTo>
                  <a:lnTo>
                    <a:pt x="13482" y="6093"/>
                  </a:lnTo>
                  <a:lnTo>
                    <a:pt x="8311" y="6093"/>
                  </a:lnTo>
                  <a:lnTo>
                    <a:pt x="11959" y="2446"/>
                  </a:lnTo>
                  <a:lnTo>
                    <a:pt x="11050" y="1524"/>
                  </a:lnTo>
                  <a:lnTo>
                    <a:pt x="7389" y="5185"/>
                  </a:lnTo>
                  <a:lnTo>
                    <a:pt x="73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" name="Google Shape;40;p2"/>
          <p:cNvSpPr/>
          <p:nvPr/>
        </p:nvSpPr>
        <p:spPr>
          <a:xfrm>
            <a:off x="6505379" y="3742764"/>
            <a:ext cx="404056" cy="404509"/>
          </a:xfrm>
          <a:custGeom>
            <a:rect b="b" l="l" r="r" t="t"/>
            <a:pathLst>
              <a:path extrusionOk="0" h="13496" w="13482">
                <a:moveTo>
                  <a:pt x="6093" y="1"/>
                </a:moveTo>
                <a:lnTo>
                  <a:pt x="6093" y="5185"/>
                </a:lnTo>
                <a:lnTo>
                  <a:pt x="2432" y="1524"/>
                </a:lnTo>
                <a:lnTo>
                  <a:pt x="1510" y="2446"/>
                </a:lnTo>
                <a:lnTo>
                  <a:pt x="5171" y="6093"/>
                </a:lnTo>
                <a:lnTo>
                  <a:pt x="1" y="6093"/>
                </a:lnTo>
                <a:lnTo>
                  <a:pt x="1" y="7403"/>
                </a:lnTo>
                <a:lnTo>
                  <a:pt x="5171" y="7403"/>
                </a:lnTo>
                <a:lnTo>
                  <a:pt x="1510" y="11050"/>
                </a:lnTo>
                <a:lnTo>
                  <a:pt x="2432" y="11972"/>
                </a:lnTo>
                <a:lnTo>
                  <a:pt x="6093" y="8311"/>
                </a:lnTo>
                <a:lnTo>
                  <a:pt x="6093" y="13495"/>
                </a:lnTo>
                <a:lnTo>
                  <a:pt x="7389" y="13495"/>
                </a:lnTo>
                <a:lnTo>
                  <a:pt x="7389" y="8311"/>
                </a:lnTo>
                <a:lnTo>
                  <a:pt x="11050" y="11972"/>
                </a:lnTo>
                <a:lnTo>
                  <a:pt x="11959" y="11050"/>
                </a:lnTo>
                <a:lnTo>
                  <a:pt x="8311" y="7403"/>
                </a:lnTo>
                <a:lnTo>
                  <a:pt x="13482" y="7403"/>
                </a:lnTo>
                <a:lnTo>
                  <a:pt x="13482" y="6093"/>
                </a:lnTo>
                <a:lnTo>
                  <a:pt x="8311" y="6093"/>
                </a:lnTo>
                <a:lnTo>
                  <a:pt x="11959" y="2446"/>
                </a:lnTo>
                <a:lnTo>
                  <a:pt x="11050" y="1524"/>
                </a:lnTo>
                <a:lnTo>
                  <a:pt x="7389" y="5185"/>
                </a:lnTo>
                <a:lnTo>
                  <a:pt x="738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1"/>
          <p:cNvSpPr txBox="1"/>
          <p:nvPr>
            <p:ph hasCustomPrompt="1" type="title"/>
          </p:nvPr>
        </p:nvSpPr>
        <p:spPr>
          <a:xfrm>
            <a:off x="699900" y="436250"/>
            <a:ext cx="4542600" cy="15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b="1" sz="8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0" name="Google Shape;130;p11"/>
          <p:cNvSpPr txBox="1"/>
          <p:nvPr>
            <p:ph idx="1" type="subTitle"/>
          </p:nvPr>
        </p:nvSpPr>
        <p:spPr>
          <a:xfrm>
            <a:off x="699900" y="3661200"/>
            <a:ext cx="2757900" cy="104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31" name="Google Shape;131;p11"/>
          <p:cNvGrpSpPr/>
          <p:nvPr/>
        </p:nvGrpSpPr>
        <p:grpSpPr>
          <a:xfrm>
            <a:off x="5498186" y="2140563"/>
            <a:ext cx="1221188" cy="1214128"/>
            <a:chOff x="8143117" y="3030848"/>
            <a:chExt cx="1000892" cy="995105"/>
          </a:xfrm>
        </p:grpSpPr>
        <p:sp>
          <p:nvSpPr>
            <p:cNvPr id="132" name="Google Shape;132;p11"/>
            <p:cNvSpPr/>
            <p:nvPr/>
          </p:nvSpPr>
          <p:spPr>
            <a:xfrm>
              <a:off x="8143117" y="3030848"/>
              <a:ext cx="500202" cy="500681"/>
            </a:xfrm>
            <a:custGeom>
              <a:rect b="b" l="l" r="r" t="t"/>
              <a:pathLst>
                <a:path extrusionOk="0" h="14658" w="14644">
                  <a:moveTo>
                    <a:pt x="0" y="1"/>
                  </a:moveTo>
                  <a:lnTo>
                    <a:pt x="0" y="14657"/>
                  </a:lnTo>
                  <a:lnTo>
                    <a:pt x="14644" y="14657"/>
                  </a:lnTo>
                  <a:cubicBezTo>
                    <a:pt x="14644" y="6561"/>
                    <a:pt x="8084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1"/>
            <p:cNvSpPr/>
            <p:nvPr/>
          </p:nvSpPr>
          <p:spPr>
            <a:xfrm>
              <a:off x="8643328" y="3030848"/>
              <a:ext cx="500681" cy="500681"/>
            </a:xfrm>
            <a:custGeom>
              <a:rect b="b" l="l" r="r" t="t"/>
              <a:pathLst>
                <a:path extrusionOk="0" h="14658" w="14658">
                  <a:moveTo>
                    <a:pt x="14658" y="1"/>
                  </a:moveTo>
                  <a:cubicBezTo>
                    <a:pt x="6561" y="1"/>
                    <a:pt x="1" y="6561"/>
                    <a:pt x="1" y="14657"/>
                  </a:cubicBezTo>
                  <a:lnTo>
                    <a:pt x="14658" y="14657"/>
                  </a:lnTo>
                  <a:lnTo>
                    <a:pt x="146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1"/>
            <p:cNvSpPr/>
            <p:nvPr/>
          </p:nvSpPr>
          <p:spPr>
            <a:xfrm>
              <a:off x="8143117" y="3525750"/>
              <a:ext cx="1000405" cy="500202"/>
            </a:xfrm>
            <a:custGeom>
              <a:rect b="b" l="l" r="r" t="t"/>
              <a:pathLst>
                <a:path extrusionOk="0" h="14644" w="29288">
                  <a:moveTo>
                    <a:pt x="0" y="0"/>
                  </a:moveTo>
                  <a:cubicBezTo>
                    <a:pt x="0" y="8084"/>
                    <a:pt x="6547" y="14644"/>
                    <a:pt x="14644" y="14644"/>
                  </a:cubicBezTo>
                  <a:cubicBezTo>
                    <a:pt x="22727" y="14644"/>
                    <a:pt x="29287" y="8084"/>
                    <a:pt x="29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11"/>
          <p:cNvGrpSpPr/>
          <p:nvPr/>
        </p:nvGrpSpPr>
        <p:grpSpPr>
          <a:xfrm>
            <a:off x="5504535" y="3347232"/>
            <a:ext cx="1220710" cy="1220710"/>
            <a:chOff x="5140825" y="3168500"/>
            <a:chExt cx="1000500" cy="1000500"/>
          </a:xfrm>
        </p:grpSpPr>
        <p:sp>
          <p:nvSpPr>
            <p:cNvPr id="136" name="Google Shape;136;p11"/>
            <p:cNvSpPr/>
            <p:nvPr/>
          </p:nvSpPr>
          <p:spPr>
            <a:xfrm>
              <a:off x="5140825" y="3168500"/>
              <a:ext cx="1000500" cy="1000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1"/>
            <p:cNvSpPr/>
            <p:nvPr/>
          </p:nvSpPr>
          <p:spPr>
            <a:xfrm>
              <a:off x="5290001" y="3317323"/>
              <a:ext cx="702143" cy="702838"/>
            </a:xfrm>
            <a:custGeom>
              <a:rect b="b" l="l" r="r" t="t"/>
              <a:pathLst>
                <a:path extrusionOk="0" h="13496" w="13482">
                  <a:moveTo>
                    <a:pt x="6093" y="1"/>
                  </a:moveTo>
                  <a:lnTo>
                    <a:pt x="6093" y="5185"/>
                  </a:lnTo>
                  <a:lnTo>
                    <a:pt x="2432" y="1524"/>
                  </a:lnTo>
                  <a:lnTo>
                    <a:pt x="1510" y="2446"/>
                  </a:lnTo>
                  <a:lnTo>
                    <a:pt x="5171" y="6093"/>
                  </a:lnTo>
                  <a:lnTo>
                    <a:pt x="1" y="6093"/>
                  </a:lnTo>
                  <a:lnTo>
                    <a:pt x="1" y="7403"/>
                  </a:lnTo>
                  <a:lnTo>
                    <a:pt x="5171" y="7403"/>
                  </a:lnTo>
                  <a:lnTo>
                    <a:pt x="1510" y="11050"/>
                  </a:lnTo>
                  <a:lnTo>
                    <a:pt x="2432" y="11972"/>
                  </a:lnTo>
                  <a:lnTo>
                    <a:pt x="6093" y="8311"/>
                  </a:lnTo>
                  <a:lnTo>
                    <a:pt x="6093" y="13495"/>
                  </a:lnTo>
                  <a:lnTo>
                    <a:pt x="7389" y="13495"/>
                  </a:lnTo>
                  <a:lnTo>
                    <a:pt x="7389" y="8311"/>
                  </a:lnTo>
                  <a:lnTo>
                    <a:pt x="11050" y="11972"/>
                  </a:lnTo>
                  <a:lnTo>
                    <a:pt x="11959" y="11050"/>
                  </a:lnTo>
                  <a:lnTo>
                    <a:pt x="8311" y="7403"/>
                  </a:lnTo>
                  <a:lnTo>
                    <a:pt x="13482" y="7403"/>
                  </a:lnTo>
                  <a:lnTo>
                    <a:pt x="13482" y="6093"/>
                  </a:lnTo>
                  <a:lnTo>
                    <a:pt x="8311" y="6093"/>
                  </a:lnTo>
                  <a:lnTo>
                    <a:pt x="11959" y="2446"/>
                  </a:lnTo>
                  <a:lnTo>
                    <a:pt x="11050" y="1524"/>
                  </a:lnTo>
                  <a:lnTo>
                    <a:pt x="7389" y="5185"/>
                  </a:lnTo>
                  <a:lnTo>
                    <a:pt x="73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" name="Google Shape;138;p11"/>
          <p:cNvSpPr/>
          <p:nvPr/>
        </p:nvSpPr>
        <p:spPr>
          <a:xfrm>
            <a:off x="6719300" y="3338618"/>
            <a:ext cx="610574" cy="610616"/>
          </a:xfrm>
          <a:custGeom>
            <a:rect b="b" l="l" r="r" t="t"/>
            <a:pathLst>
              <a:path extrusionOk="0" h="14658" w="14657">
                <a:moveTo>
                  <a:pt x="0" y="1"/>
                </a:moveTo>
                <a:lnTo>
                  <a:pt x="0" y="14658"/>
                </a:lnTo>
                <a:lnTo>
                  <a:pt x="14657" y="14658"/>
                </a:lnTo>
                <a:cubicBezTo>
                  <a:pt x="14657" y="6561"/>
                  <a:pt x="8097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/>
          <p:cNvSpPr/>
          <p:nvPr/>
        </p:nvSpPr>
        <p:spPr>
          <a:xfrm>
            <a:off x="7329941" y="3338618"/>
            <a:ext cx="610074" cy="610616"/>
          </a:xfrm>
          <a:custGeom>
            <a:rect b="b" l="l" r="r" t="t"/>
            <a:pathLst>
              <a:path extrusionOk="0" h="14658" w="14645">
                <a:moveTo>
                  <a:pt x="14644" y="1"/>
                </a:moveTo>
                <a:cubicBezTo>
                  <a:pt x="6561" y="1"/>
                  <a:pt x="1" y="6561"/>
                  <a:pt x="1" y="14658"/>
                </a:cubicBezTo>
                <a:lnTo>
                  <a:pt x="14644" y="14658"/>
                </a:lnTo>
                <a:lnTo>
                  <a:pt x="146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1"/>
          <p:cNvSpPr/>
          <p:nvPr/>
        </p:nvSpPr>
        <p:spPr>
          <a:xfrm>
            <a:off x="6719842" y="3949298"/>
            <a:ext cx="1220065" cy="609491"/>
          </a:xfrm>
          <a:custGeom>
            <a:rect b="b" l="l" r="r" t="t"/>
            <a:pathLst>
              <a:path extrusionOk="0" h="14631" w="29288">
                <a:moveTo>
                  <a:pt x="14644" y="1"/>
                </a:moveTo>
                <a:cubicBezTo>
                  <a:pt x="6547" y="1"/>
                  <a:pt x="1" y="6547"/>
                  <a:pt x="1" y="14631"/>
                </a:cubicBezTo>
                <a:lnTo>
                  <a:pt x="29287" y="14631"/>
                </a:lnTo>
                <a:cubicBezTo>
                  <a:pt x="29287" y="6547"/>
                  <a:pt x="22727" y="1"/>
                  <a:pt x="146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1"/>
          <p:cNvSpPr/>
          <p:nvPr/>
        </p:nvSpPr>
        <p:spPr>
          <a:xfrm>
            <a:off x="6719859" y="2728866"/>
            <a:ext cx="1220020" cy="610322"/>
          </a:xfrm>
          <a:custGeom>
            <a:rect b="b" l="l" r="r" t="t"/>
            <a:pathLst>
              <a:path extrusionOk="0" h="14658" w="29301">
                <a:moveTo>
                  <a:pt x="14644" y="0"/>
                </a:moveTo>
                <a:cubicBezTo>
                  <a:pt x="6561" y="0"/>
                  <a:pt x="0" y="6560"/>
                  <a:pt x="0" y="14657"/>
                </a:cubicBezTo>
                <a:lnTo>
                  <a:pt x="14644" y="14657"/>
                </a:lnTo>
                <a:cubicBezTo>
                  <a:pt x="22740" y="14657"/>
                  <a:pt x="29301" y="8097"/>
                  <a:pt x="2930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1"/>
          <p:cNvSpPr/>
          <p:nvPr/>
        </p:nvSpPr>
        <p:spPr>
          <a:xfrm>
            <a:off x="6719859" y="2119021"/>
            <a:ext cx="1220020" cy="609781"/>
          </a:xfrm>
          <a:custGeom>
            <a:rect b="b" l="l" r="r" t="t"/>
            <a:pathLst>
              <a:path extrusionOk="0" h="14645" w="29301">
                <a:moveTo>
                  <a:pt x="14644" y="1"/>
                </a:moveTo>
                <a:cubicBezTo>
                  <a:pt x="6561" y="1"/>
                  <a:pt x="0" y="6561"/>
                  <a:pt x="0" y="14644"/>
                </a:cubicBezTo>
                <a:lnTo>
                  <a:pt x="14644" y="14644"/>
                </a:lnTo>
                <a:cubicBezTo>
                  <a:pt x="22740" y="14644"/>
                  <a:pt x="29301" y="8084"/>
                  <a:pt x="293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" name="Google Shape;143;p11"/>
          <p:cNvGrpSpPr/>
          <p:nvPr/>
        </p:nvGrpSpPr>
        <p:grpSpPr>
          <a:xfrm>
            <a:off x="3056336" y="2119338"/>
            <a:ext cx="1221188" cy="1214128"/>
            <a:chOff x="8143117" y="3030848"/>
            <a:chExt cx="1000892" cy="995105"/>
          </a:xfrm>
        </p:grpSpPr>
        <p:sp>
          <p:nvSpPr>
            <p:cNvPr id="144" name="Google Shape;144;p11"/>
            <p:cNvSpPr/>
            <p:nvPr/>
          </p:nvSpPr>
          <p:spPr>
            <a:xfrm>
              <a:off x="8143117" y="3030848"/>
              <a:ext cx="500202" cy="500681"/>
            </a:xfrm>
            <a:custGeom>
              <a:rect b="b" l="l" r="r" t="t"/>
              <a:pathLst>
                <a:path extrusionOk="0" h="14658" w="14644">
                  <a:moveTo>
                    <a:pt x="0" y="1"/>
                  </a:moveTo>
                  <a:lnTo>
                    <a:pt x="0" y="14657"/>
                  </a:lnTo>
                  <a:lnTo>
                    <a:pt x="14644" y="14657"/>
                  </a:lnTo>
                  <a:cubicBezTo>
                    <a:pt x="14644" y="6561"/>
                    <a:pt x="8084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>
              <a:off x="8643328" y="3030848"/>
              <a:ext cx="500681" cy="500681"/>
            </a:xfrm>
            <a:custGeom>
              <a:rect b="b" l="l" r="r" t="t"/>
              <a:pathLst>
                <a:path extrusionOk="0" h="14658" w="14658">
                  <a:moveTo>
                    <a:pt x="14658" y="1"/>
                  </a:moveTo>
                  <a:cubicBezTo>
                    <a:pt x="6561" y="1"/>
                    <a:pt x="1" y="6561"/>
                    <a:pt x="1" y="14657"/>
                  </a:cubicBezTo>
                  <a:lnTo>
                    <a:pt x="14658" y="14657"/>
                  </a:lnTo>
                  <a:lnTo>
                    <a:pt x="146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>
              <a:off x="8143117" y="3525750"/>
              <a:ext cx="1000405" cy="500202"/>
            </a:xfrm>
            <a:custGeom>
              <a:rect b="b" l="l" r="r" t="t"/>
              <a:pathLst>
                <a:path extrusionOk="0" h="14644" w="29288">
                  <a:moveTo>
                    <a:pt x="0" y="0"/>
                  </a:moveTo>
                  <a:cubicBezTo>
                    <a:pt x="0" y="8084"/>
                    <a:pt x="6547" y="14644"/>
                    <a:pt x="14644" y="14644"/>
                  </a:cubicBezTo>
                  <a:cubicBezTo>
                    <a:pt x="22727" y="14644"/>
                    <a:pt x="29287" y="8084"/>
                    <a:pt x="29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" name="Google Shape;147;p11"/>
          <p:cNvSpPr/>
          <p:nvPr/>
        </p:nvSpPr>
        <p:spPr>
          <a:xfrm>
            <a:off x="4277450" y="3338618"/>
            <a:ext cx="610574" cy="610616"/>
          </a:xfrm>
          <a:custGeom>
            <a:rect b="b" l="l" r="r" t="t"/>
            <a:pathLst>
              <a:path extrusionOk="0" h="14658" w="14657">
                <a:moveTo>
                  <a:pt x="0" y="1"/>
                </a:moveTo>
                <a:lnTo>
                  <a:pt x="0" y="14658"/>
                </a:lnTo>
                <a:lnTo>
                  <a:pt x="14657" y="14658"/>
                </a:lnTo>
                <a:cubicBezTo>
                  <a:pt x="14657" y="6561"/>
                  <a:pt x="8097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1"/>
          <p:cNvSpPr/>
          <p:nvPr/>
        </p:nvSpPr>
        <p:spPr>
          <a:xfrm>
            <a:off x="4888091" y="3338618"/>
            <a:ext cx="610074" cy="610616"/>
          </a:xfrm>
          <a:custGeom>
            <a:rect b="b" l="l" r="r" t="t"/>
            <a:pathLst>
              <a:path extrusionOk="0" h="14658" w="14645">
                <a:moveTo>
                  <a:pt x="14644" y="1"/>
                </a:moveTo>
                <a:cubicBezTo>
                  <a:pt x="6561" y="1"/>
                  <a:pt x="1" y="6561"/>
                  <a:pt x="1" y="14658"/>
                </a:cubicBezTo>
                <a:lnTo>
                  <a:pt x="14644" y="14658"/>
                </a:lnTo>
                <a:lnTo>
                  <a:pt x="146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1"/>
          <p:cNvSpPr/>
          <p:nvPr/>
        </p:nvSpPr>
        <p:spPr>
          <a:xfrm>
            <a:off x="4277992" y="3949298"/>
            <a:ext cx="1220065" cy="609491"/>
          </a:xfrm>
          <a:custGeom>
            <a:rect b="b" l="l" r="r" t="t"/>
            <a:pathLst>
              <a:path extrusionOk="0" h="14631" w="29288">
                <a:moveTo>
                  <a:pt x="14644" y="1"/>
                </a:moveTo>
                <a:cubicBezTo>
                  <a:pt x="6547" y="1"/>
                  <a:pt x="1" y="6547"/>
                  <a:pt x="1" y="14631"/>
                </a:cubicBezTo>
                <a:lnTo>
                  <a:pt x="29287" y="14631"/>
                </a:lnTo>
                <a:cubicBezTo>
                  <a:pt x="29287" y="6547"/>
                  <a:pt x="22727" y="1"/>
                  <a:pt x="146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1"/>
          <p:cNvSpPr/>
          <p:nvPr/>
        </p:nvSpPr>
        <p:spPr>
          <a:xfrm rot="-5400000">
            <a:off x="4582932" y="2423943"/>
            <a:ext cx="1220020" cy="610322"/>
          </a:xfrm>
          <a:custGeom>
            <a:rect b="b" l="l" r="r" t="t"/>
            <a:pathLst>
              <a:path extrusionOk="0" h="14658" w="29301">
                <a:moveTo>
                  <a:pt x="14644" y="0"/>
                </a:moveTo>
                <a:cubicBezTo>
                  <a:pt x="6561" y="0"/>
                  <a:pt x="0" y="6560"/>
                  <a:pt x="0" y="14657"/>
                </a:cubicBezTo>
                <a:lnTo>
                  <a:pt x="14644" y="14657"/>
                </a:lnTo>
                <a:cubicBezTo>
                  <a:pt x="22740" y="14657"/>
                  <a:pt x="29301" y="8097"/>
                  <a:pt x="2930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1"/>
          <p:cNvSpPr/>
          <p:nvPr/>
        </p:nvSpPr>
        <p:spPr>
          <a:xfrm rot="-5400000">
            <a:off x="3972815" y="2424214"/>
            <a:ext cx="1220020" cy="609781"/>
          </a:xfrm>
          <a:custGeom>
            <a:rect b="b" l="l" r="r" t="t"/>
            <a:pathLst>
              <a:path extrusionOk="0" h="14645" w="29301">
                <a:moveTo>
                  <a:pt x="14644" y="1"/>
                </a:moveTo>
                <a:cubicBezTo>
                  <a:pt x="6561" y="1"/>
                  <a:pt x="0" y="6561"/>
                  <a:pt x="0" y="14644"/>
                </a:cubicBezTo>
                <a:lnTo>
                  <a:pt x="14644" y="14644"/>
                </a:lnTo>
                <a:cubicBezTo>
                  <a:pt x="22740" y="14644"/>
                  <a:pt x="29301" y="8084"/>
                  <a:pt x="293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1"/>
          <p:cNvSpPr/>
          <p:nvPr/>
        </p:nvSpPr>
        <p:spPr>
          <a:xfrm>
            <a:off x="1836159" y="2728866"/>
            <a:ext cx="1220020" cy="610322"/>
          </a:xfrm>
          <a:custGeom>
            <a:rect b="b" l="l" r="r" t="t"/>
            <a:pathLst>
              <a:path extrusionOk="0" h="14658" w="29301">
                <a:moveTo>
                  <a:pt x="14644" y="0"/>
                </a:moveTo>
                <a:cubicBezTo>
                  <a:pt x="6561" y="0"/>
                  <a:pt x="0" y="6560"/>
                  <a:pt x="0" y="14657"/>
                </a:cubicBezTo>
                <a:lnTo>
                  <a:pt x="14644" y="14657"/>
                </a:lnTo>
                <a:cubicBezTo>
                  <a:pt x="22740" y="14657"/>
                  <a:pt x="29301" y="8097"/>
                  <a:pt x="2930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1"/>
          <p:cNvSpPr/>
          <p:nvPr/>
        </p:nvSpPr>
        <p:spPr>
          <a:xfrm>
            <a:off x="1836159" y="2119021"/>
            <a:ext cx="1220020" cy="609781"/>
          </a:xfrm>
          <a:custGeom>
            <a:rect b="b" l="l" r="r" t="t"/>
            <a:pathLst>
              <a:path extrusionOk="0" h="14645" w="29301">
                <a:moveTo>
                  <a:pt x="14644" y="1"/>
                </a:moveTo>
                <a:cubicBezTo>
                  <a:pt x="6561" y="1"/>
                  <a:pt x="0" y="6561"/>
                  <a:pt x="0" y="14644"/>
                </a:cubicBezTo>
                <a:lnTo>
                  <a:pt x="14644" y="14644"/>
                </a:lnTo>
                <a:cubicBezTo>
                  <a:pt x="22740" y="14644"/>
                  <a:pt x="29301" y="8084"/>
                  <a:pt x="293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"/>
          <p:cNvSpPr txBox="1"/>
          <p:nvPr>
            <p:ph hasCustomPrompt="1" type="title"/>
          </p:nvPr>
        </p:nvSpPr>
        <p:spPr>
          <a:xfrm>
            <a:off x="699900" y="1774850"/>
            <a:ext cx="990900" cy="8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5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7" name="Google Shape;157;p13"/>
          <p:cNvSpPr txBox="1"/>
          <p:nvPr>
            <p:ph idx="2" type="title"/>
          </p:nvPr>
        </p:nvSpPr>
        <p:spPr>
          <a:xfrm>
            <a:off x="1577100" y="1841250"/>
            <a:ext cx="1998000" cy="7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8" name="Google Shape;158;p13"/>
          <p:cNvSpPr txBox="1"/>
          <p:nvPr>
            <p:ph idx="1" type="subTitle"/>
          </p:nvPr>
        </p:nvSpPr>
        <p:spPr>
          <a:xfrm>
            <a:off x="1577100" y="2582925"/>
            <a:ext cx="249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" name="Google Shape;159;p13"/>
          <p:cNvSpPr txBox="1"/>
          <p:nvPr>
            <p:ph idx="3" type="ctrTitle"/>
          </p:nvPr>
        </p:nvSpPr>
        <p:spPr>
          <a:xfrm>
            <a:off x="699900" y="436250"/>
            <a:ext cx="35805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" name="Google Shape;160;p13"/>
          <p:cNvSpPr txBox="1"/>
          <p:nvPr>
            <p:ph hasCustomPrompt="1" idx="4" type="title"/>
          </p:nvPr>
        </p:nvSpPr>
        <p:spPr>
          <a:xfrm>
            <a:off x="7395012" y="932846"/>
            <a:ext cx="1049100" cy="5727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>
            <a:lvl1pPr lv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1" name="Google Shape;161;p13"/>
          <p:cNvSpPr txBox="1"/>
          <p:nvPr>
            <p:ph hasCustomPrompt="1" idx="5" type="title"/>
          </p:nvPr>
        </p:nvSpPr>
        <p:spPr>
          <a:xfrm>
            <a:off x="699900" y="3322925"/>
            <a:ext cx="990900" cy="8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5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2" name="Google Shape;162;p13"/>
          <p:cNvSpPr txBox="1"/>
          <p:nvPr>
            <p:ph idx="6" type="title"/>
          </p:nvPr>
        </p:nvSpPr>
        <p:spPr>
          <a:xfrm>
            <a:off x="1577100" y="3389325"/>
            <a:ext cx="1998000" cy="7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3" name="Google Shape;163;p13"/>
          <p:cNvSpPr txBox="1"/>
          <p:nvPr>
            <p:ph idx="7" type="subTitle"/>
          </p:nvPr>
        </p:nvSpPr>
        <p:spPr>
          <a:xfrm>
            <a:off x="1577100" y="4131000"/>
            <a:ext cx="249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4" name="Google Shape;164;p13"/>
          <p:cNvSpPr txBox="1"/>
          <p:nvPr>
            <p:ph hasCustomPrompt="1" idx="8" type="title"/>
          </p:nvPr>
        </p:nvSpPr>
        <p:spPr>
          <a:xfrm>
            <a:off x="4412875" y="1774850"/>
            <a:ext cx="990900" cy="8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5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5" name="Google Shape;165;p13"/>
          <p:cNvSpPr txBox="1"/>
          <p:nvPr>
            <p:ph idx="9" type="title"/>
          </p:nvPr>
        </p:nvSpPr>
        <p:spPr>
          <a:xfrm>
            <a:off x="5290075" y="1841250"/>
            <a:ext cx="1998000" cy="7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6" name="Google Shape;166;p13"/>
          <p:cNvSpPr txBox="1"/>
          <p:nvPr>
            <p:ph idx="13" type="subTitle"/>
          </p:nvPr>
        </p:nvSpPr>
        <p:spPr>
          <a:xfrm>
            <a:off x="5290075" y="2582925"/>
            <a:ext cx="249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7" name="Google Shape;167;p13"/>
          <p:cNvSpPr txBox="1"/>
          <p:nvPr>
            <p:ph hasCustomPrompt="1" idx="14" type="title"/>
          </p:nvPr>
        </p:nvSpPr>
        <p:spPr>
          <a:xfrm>
            <a:off x="4412875" y="3322925"/>
            <a:ext cx="990900" cy="8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5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8" name="Google Shape;168;p13"/>
          <p:cNvSpPr txBox="1"/>
          <p:nvPr>
            <p:ph idx="15" type="title"/>
          </p:nvPr>
        </p:nvSpPr>
        <p:spPr>
          <a:xfrm>
            <a:off x="5290075" y="3389325"/>
            <a:ext cx="1998000" cy="7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9" name="Google Shape;169;p13"/>
          <p:cNvSpPr txBox="1"/>
          <p:nvPr>
            <p:ph idx="16" type="subTitle"/>
          </p:nvPr>
        </p:nvSpPr>
        <p:spPr>
          <a:xfrm>
            <a:off x="5290075" y="4131000"/>
            <a:ext cx="249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0" name="Google Shape;170;p13"/>
          <p:cNvSpPr txBox="1"/>
          <p:nvPr>
            <p:ph idx="17" type="title"/>
          </p:nvPr>
        </p:nvSpPr>
        <p:spPr>
          <a:xfrm rot="-5400000">
            <a:off x="7298200" y="3551975"/>
            <a:ext cx="1998000" cy="293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2">
    <p:bg>
      <p:bgPr>
        <a:solidFill>
          <a:schemeClr val="l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4"/>
          <p:cNvSpPr txBox="1"/>
          <p:nvPr>
            <p:ph type="ctrTitle"/>
          </p:nvPr>
        </p:nvSpPr>
        <p:spPr>
          <a:xfrm>
            <a:off x="699900" y="436250"/>
            <a:ext cx="28308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" name="Google Shape;173;p14"/>
          <p:cNvSpPr txBox="1"/>
          <p:nvPr>
            <p:ph hasCustomPrompt="1" idx="2" type="title"/>
          </p:nvPr>
        </p:nvSpPr>
        <p:spPr>
          <a:xfrm>
            <a:off x="7395012" y="932846"/>
            <a:ext cx="1049100" cy="5727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>
            <a:lvl1pPr lv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4" name="Google Shape;174;p14">
            <a:hlinkClick action="ppaction://hlinksldjump" r:id="rId2"/>
          </p:cNvPr>
          <p:cNvSpPr txBox="1"/>
          <p:nvPr>
            <p:ph hasCustomPrompt="1" idx="3" type="title"/>
          </p:nvPr>
        </p:nvSpPr>
        <p:spPr>
          <a:xfrm>
            <a:off x="3930000" y="539994"/>
            <a:ext cx="990900" cy="8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5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5" name="Google Shape;175;p14">
            <a:hlinkClick action="ppaction://hlinksldjump" r:id="rId3"/>
          </p:cNvPr>
          <p:cNvSpPr txBox="1"/>
          <p:nvPr>
            <p:ph idx="4" type="title"/>
          </p:nvPr>
        </p:nvSpPr>
        <p:spPr>
          <a:xfrm>
            <a:off x="5185500" y="644050"/>
            <a:ext cx="1839000" cy="67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6" name="Google Shape;176;p14"/>
          <p:cNvSpPr txBox="1"/>
          <p:nvPr>
            <p:ph idx="1" type="subTitle"/>
          </p:nvPr>
        </p:nvSpPr>
        <p:spPr>
          <a:xfrm>
            <a:off x="5185500" y="1374616"/>
            <a:ext cx="2209500" cy="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7" name="Google Shape;177;p14">
            <a:hlinkClick/>
          </p:cNvPr>
          <p:cNvSpPr txBox="1"/>
          <p:nvPr>
            <p:ph hasCustomPrompt="1" idx="5" type="title"/>
          </p:nvPr>
        </p:nvSpPr>
        <p:spPr>
          <a:xfrm>
            <a:off x="3930000" y="1927819"/>
            <a:ext cx="990900" cy="8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5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8" name="Google Shape;178;p14">
            <a:hlinkClick/>
          </p:cNvPr>
          <p:cNvSpPr txBox="1"/>
          <p:nvPr>
            <p:ph idx="6" type="title"/>
          </p:nvPr>
        </p:nvSpPr>
        <p:spPr>
          <a:xfrm>
            <a:off x="5185500" y="2031725"/>
            <a:ext cx="1839000" cy="67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9" name="Google Shape;179;p14"/>
          <p:cNvSpPr txBox="1"/>
          <p:nvPr>
            <p:ph idx="7" type="subTitle"/>
          </p:nvPr>
        </p:nvSpPr>
        <p:spPr>
          <a:xfrm>
            <a:off x="5185500" y="2762441"/>
            <a:ext cx="2209500" cy="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0" name="Google Shape;180;p14"/>
          <p:cNvSpPr txBox="1"/>
          <p:nvPr>
            <p:ph idx="8" type="title"/>
          </p:nvPr>
        </p:nvSpPr>
        <p:spPr>
          <a:xfrm rot="-5400000">
            <a:off x="7298200" y="3551975"/>
            <a:ext cx="1998000" cy="293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1" name="Google Shape;181;p14">
            <a:hlinkClick/>
          </p:cNvPr>
          <p:cNvSpPr txBox="1"/>
          <p:nvPr>
            <p:ph hasCustomPrompt="1" idx="9" type="title"/>
          </p:nvPr>
        </p:nvSpPr>
        <p:spPr>
          <a:xfrm>
            <a:off x="3930000" y="3315644"/>
            <a:ext cx="990900" cy="8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5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2" name="Google Shape;182;p14">
            <a:hlinkClick/>
          </p:cNvPr>
          <p:cNvSpPr txBox="1"/>
          <p:nvPr>
            <p:ph idx="13" type="title"/>
          </p:nvPr>
        </p:nvSpPr>
        <p:spPr>
          <a:xfrm>
            <a:off x="5185500" y="3419550"/>
            <a:ext cx="1839000" cy="67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3" name="Google Shape;183;p14"/>
          <p:cNvSpPr txBox="1"/>
          <p:nvPr>
            <p:ph idx="14" type="subTitle"/>
          </p:nvPr>
        </p:nvSpPr>
        <p:spPr>
          <a:xfrm>
            <a:off x="5185500" y="4150266"/>
            <a:ext cx="2209500" cy="4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2">
  <p:cSld name="CUSTOM_13">
    <p:bg>
      <p:bgPr>
        <a:solidFill>
          <a:schemeClr val="lt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5">
            <a:hlinkClick action="ppaction://hlinksldjump" r:id="rId2"/>
          </p:cNvPr>
          <p:cNvSpPr txBox="1"/>
          <p:nvPr>
            <p:ph hasCustomPrompt="1" type="title"/>
          </p:nvPr>
        </p:nvSpPr>
        <p:spPr>
          <a:xfrm>
            <a:off x="699900" y="1658994"/>
            <a:ext cx="942000" cy="8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5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6" name="Google Shape;186;p15">
            <a:hlinkClick action="ppaction://hlinksldjump" r:id="rId3"/>
          </p:cNvPr>
          <p:cNvSpPr txBox="1"/>
          <p:nvPr>
            <p:ph idx="2" type="title"/>
          </p:nvPr>
        </p:nvSpPr>
        <p:spPr>
          <a:xfrm>
            <a:off x="1682700" y="1659000"/>
            <a:ext cx="2617500" cy="3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" name="Google Shape;187;p15"/>
          <p:cNvSpPr txBox="1"/>
          <p:nvPr>
            <p:ph idx="1" type="subTitle"/>
          </p:nvPr>
        </p:nvSpPr>
        <p:spPr>
          <a:xfrm>
            <a:off x="1682700" y="2048925"/>
            <a:ext cx="2617500" cy="4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" name="Google Shape;188;p15"/>
          <p:cNvSpPr txBox="1"/>
          <p:nvPr>
            <p:ph idx="3" type="ctrTitle"/>
          </p:nvPr>
        </p:nvSpPr>
        <p:spPr>
          <a:xfrm>
            <a:off x="699900" y="436250"/>
            <a:ext cx="35805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9" name="Google Shape;189;p15"/>
          <p:cNvSpPr txBox="1"/>
          <p:nvPr>
            <p:ph hasCustomPrompt="1" idx="4" type="title"/>
          </p:nvPr>
        </p:nvSpPr>
        <p:spPr>
          <a:xfrm>
            <a:off x="7395012" y="932846"/>
            <a:ext cx="1049100" cy="5727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>
            <a:lvl1pPr lv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0" name="Google Shape;190;p15">
            <a:hlinkClick/>
          </p:cNvPr>
          <p:cNvSpPr txBox="1"/>
          <p:nvPr>
            <p:ph hasCustomPrompt="1" idx="5" type="title"/>
          </p:nvPr>
        </p:nvSpPr>
        <p:spPr>
          <a:xfrm>
            <a:off x="699900" y="2673669"/>
            <a:ext cx="942000" cy="8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5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1" name="Google Shape;191;p15">
            <a:hlinkClick/>
          </p:cNvPr>
          <p:cNvSpPr txBox="1"/>
          <p:nvPr>
            <p:ph idx="6" type="title"/>
          </p:nvPr>
        </p:nvSpPr>
        <p:spPr>
          <a:xfrm>
            <a:off x="1682700" y="2673675"/>
            <a:ext cx="2617500" cy="3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2" name="Google Shape;192;p15"/>
          <p:cNvSpPr txBox="1"/>
          <p:nvPr>
            <p:ph idx="7" type="subTitle"/>
          </p:nvPr>
        </p:nvSpPr>
        <p:spPr>
          <a:xfrm>
            <a:off x="1682700" y="3063600"/>
            <a:ext cx="2617500" cy="4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" name="Google Shape;193;p15">
            <a:hlinkClick/>
          </p:cNvPr>
          <p:cNvSpPr txBox="1"/>
          <p:nvPr>
            <p:ph hasCustomPrompt="1" idx="8" type="title"/>
          </p:nvPr>
        </p:nvSpPr>
        <p:spPr>
          <a:xfrm>
            <a:off x="4412925" y="1658994"/>
            <a:ext cx="942000" cy="8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5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4" name="Google Shape;194;p15">
            <a:hlinkClick/>
          </p:cNvPr>
          <p:cNvSpPr txBox="1"/>
          <p:nvPr>
            <p:ph idx="9" type="title"/>
          </p:nvPr>
        </p:nvSpPr>
        <p:spPr>
          <a:xfrm>
            <a:off x="5395675" y="1659000"/>
            <a:ext cx="2617500" cy="3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5" name="Google Shape;195;p15"/>
          <p:cNvSpPr txBox="1"/>
          <p:nvPr>
            <p:ph idx="13" type="subTitle"/>
          </p:nvPr>
        </p:nvSpPr>
        <p:spPr>
          <a:xfrm>
            <a:off x="5395675" y="2048925"/>
            <a:ext cx="2617500" cy="4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6" name="Google Shape;196;p15">
            <a:hlinkClick/>
          </p:cNvPr>
          <p:cNvSpPr txBox="1"/>
          <p:nvPr>
            <p:ph hasCustomPrompt="1" idx="14" type="title"/>
          </p:nvPr>
        </p:nvSpPr>
        <p:spPr>
          <a:xfrm>
            <a:off x="4412925" y="2673669"/>
            <a:ext cx="942000" cy="8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5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7" name="Google Shape;197;p15">
            <a:hlinkClick/>
          </p:cNvPr>
          <p:cNvSpPr txBox="1"/>
          <p:nvPr>
            <p:ph idx="15" type="title"/>
          </p:nvPr>
        </p:nvSpPr>
        <p:spPr>
          <a:xfrm>
            <a:off x="5395675" y="2673675"/>
            <a:ext cx="2617500" cy="3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8" name="Google Shape;198;p15"/>
          <p:cNvSpPr txBox="1"/>
          <p:nvPr>
            <p:ph idx="16" type="subTitle"/>
          </p:nvPr>
        </p:nvSpPr>
        <p:spPr>
          <a:xfrm>
            <a:off x="5395675" y="3063600"/>
            <a:ext cx="2617500" cy="4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" name="Google Shape;199;p15"/>
          <p:cNvSpPr txBox="1"/>
          <p:nvPr>
            <p:ph idx="17" type="title"/>
          </p:nvPr>
        </p:nvSpPr>
        <p:spPr>
          <a:xfrm rot="-5400000">
            <a:off x="7298200" y="3551975"/>
            <a:ext cx="1998000" cy="293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0" name="Google Shape;200;p15">
            <a:hlinkClick/>
          </p:cNvPr>
          <p:cNvSpPr txBox="1"/>
          <p:nvPr>
            <p:ph hasCustomPrompt="1" idx="18" type="title"/>
          </p:nvPr>
        </p:nvSpPr>
        <p:spPr>
          <a:xfrm>
            <a:off x="699900" y="3688996"/>
            <a:ext cx="942000" cy="8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5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1" name="Google Shape;201;p15">
            <a:hlinkClick/>
          </p:cNvPr>
          <p:cNvSpPr txBox="1"/>
          <p:nvPr>
            <p:ph idx="19" type="title"/>
          </p:nvPr>
        </p:nvSpPr>
        <p:spPr>
          <a:xfrm>
            <a:off x="1682700" y="3689001"/>
            <a:ext cx="2617500" cy="3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2" name="Google Shape;202;p15"/>
          <p:cNvSpPr txBox="1"/>
          <p:nvPr>
            <p:ph idx="20" type="subTitle"/>
          </p:nvPr>
        </p:nvSpPr>
        <p:spPr>
          <a:xfrm>
            <a:off x="1682700" y="4078926"/>
            <a:ext cx="2617500" cy="4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3" name="Google Shape;203;p15">
            <a:hlinkClick/>
          </p:cNvPr>
          <p:cNvSpPr txBox="1"/>
          <p:nvPr>
            <p:ph hasCustomPrompt="1" idx="21" type="title"/>
          </p:nvPr>
        </p:nvSpPr>
        <p:spPr>
          <a:xfrm>
            <a:off x="4412925" y="3688996"/>
            <a:ext cx="942000" cy="8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5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4" name="Google Shape;204;p15">
            <a:hlinkClick/>
          </p:cNvPr>
          <p:cNvSpPr txBox="1"/>
          <p:nvPr>
            <p:ph idx="22" type="title"/>
          </p:nvPr>
        </p:nvSpPr>
        <p:spPr>
          <a:xfrm>
            <a:off x="5395675" y="3689001"/>
            <a:ext cx="2617500" cy="3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" name="Google Shape;205;p15"/>
          <p:cNvSpPr txBox="1"/>
          <p:nvPr>
            <p:ph idx="23" type="subTitle"/>
          </p:nvPr>
        </p:nvSpPr>
        <p:spPr>
          <a:xfrm>
            <a:off x="5395675" y="4078926"/>
            <a:ext cx="2617500" cy="4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9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"/>
          <p:cNvSpPr txBox="1"/>
          <p:nvPr>
            <p:ph hasCustomPrompt="1" type="title"/>
          </p:nvPr>
        </p:nvSpPr>
        <p:spPr>
          <a:xfrm>
            <a:off x="699903" y="505375"/>
            <a:ext cx="1220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8" name="Google Shape;208;p16"/>
          <p:cNvSpPr txBox="1"/>
          <p:nvPr>
            <p:ph idx="2" type="ctrTitle"/>
          </p:nvPr>
        </p:nvSpPr>
        <p:spPr>
          <a:xfrm>
            <a:off x="699900" y="1412600"/>
            <a:ext cx="3872100" cy="18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9" name="Google Shape;209;p16"/>
          <p:cNvSpPr txBox="1"/>
          <p:nvPr>
            <p:ph idx="1" type="subTitle"/>
          </p:nvPr>
        </p:nvSpPr>
        <p:spPr>
          <a:xfrm>
            <a:off x="699900" y="3662550"/>
            <a:ext cx="2717400" cy="104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0" name="Google Shape;210;p16"/>
          <p:cNvSpPr/>
          <p:nvPr/>
        </p:nvSpPr>
        <p:spPr>
          <a:xfrm flipH="1" rot="10800000">
            <a:off x="6718884" y="3950549"/>
            <a:ext cx="1220020" cy="610322"/>
          </a:xfrm>
          <a:custGeom>
            <a:rect b="b" l="l" r="r" t="t"/>
            <a:pathLst>
              <a:path extrusionOk="0" h="14658" w="29301">
                <a:moveTo>
                  <a:pt x="14644" y="0"/>
                </a:moveTo>
                <a:cubicBezTo>
                  <a:pt x="6561" y="0"/>
                  <a:pt x="0" y="6560"/>
                  <a:pt x="0" y="14657"/>
                </a:cubicBezTo>
                <a:lnTo>
                  <a:pt x="14644" y="14657"/>
                </a:lnTo>
                <a:cubicBezTo>
                  <a:pt x="22740" y="14657"/>
                  <a:pt x="29301" y="8097"/>
                  <a:pt x="2930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6"/>
          <p:cNvSpPr/>
          <p:nvPr/>
        </p:nvSpPr>
        <p:spPr>
          <a:xfrm flipH="1" rot="10800000">
            <a:off x="6718950" y="2721791"/>
            <a:ext cx="1220020" cy="1219479"/>
          </a:xfrm>
          <a:custGeom>
            <a:rect b="b" l="l" r="r" t="t"/>
            <a:pathLst>
              <a:path extrusionOk="0" h="29288" w="29301">
                <a:moveTo>
                  <a:pt x="1" y="0"/>
                </a:moveTo>
                <a:lnTo>
                  <a:pt x="1" y="14644"/>
                </a:lnTo>
                <a:cubicBezTo>
                  <a:pt x="1" y="22740"/>
                  <a:pt x="6561" y="29287"/>
                  <a:pt x="14644" y="29287"/>
                </a:cubicBezTo>
                <a:cubicBezTo>
                  <a:pt x="22727" y="29287"/>
                  <a:pt x="29287" y="22740"/>
                  <a:pt x="29287" y="14644"/>
                </a:cubicBezTo>
                <a:lnTo>
                  <a:pt x="29301" y="14644"/>
                </a:lnTo>
                <a:cubicBezTo>
                  <a:pt x="29301" y="6561"/>
                  <a:pt x="22741" y="0"/>
                  <a:pt x="14644" y="0"/>
                </a:cubicBezTo>
                <a:lnTo>
                  <a:pt x="14644" y="14310"/>
                </a:lnTo>
                <a:cubicBezTo>
                  <a:pt x="14457" y="6373"/>
                  <a:pt x="7977" y="0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6"/>
          <p:cNvSpPr/>
          <p:nvPr/>
        </p:nvSpPr>
        <p:spPr>
          <a:xfrm flipH="1" rot="10800000">
            <a:off x="5499000" y="2728867"/>
            <a:ext cx="610032" cy="610616"/>
          </a:xfrm>
          <a:custGeom>
            <a:rect b="b" l="l" r="r" t="t"/>
            <a:pathLst>
              <a:path extrusionOk="0" h="14658" w="14644">
                <a:moveTo>
                  <a:pt x="0" y="0"/>
                </a:moveTo>
                <a:lnTo>
                  <a:pt x="0" y="14657"/>
                </a:lnTo>
                <a:lnTo>
                  <a:pt x="14644" y="14657"/>
                </a:lnTo>
                <a:cubicBezTo>
                  <a:pt x="14644" y="6560"/>
                  <a:pt x="8083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6"/>
          <p:cNvSpPr/>
          <p:nvPr/>
        </p:nvSpPr>
        <p:spPr>
          <a:xfrm flipH="1" rot="10800000">
            <a:off x="5499000" y="3339540"/>
            <a:ext cx="610032" cy="610074"/>
          </a:xfrm>
          <a:custGeom>
            <a:rect b="b" l="l" r="r" t="t"/>
            <a:pathLst>
              <a:path extrusionOk="0" h="14645" w="14644">
                <a:moveTo>
                  <a:pt x="0" y="1"/>
                </a:moveTo>
                <a:lnTo>
                  <a:pt x="0" y="14644"/>
                </a:lnTo>
                <a:cubicBezTo>
                  <a:pt x="8083" y="14644"/>
                  <a:pt x="14644" y="8084"/>
                  <a:pt x="146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6"/>
          <p:cNvSpPr/>
          <p:nvPr/>
        </p:nvSpPr>
        <p:spPr>
          <a:xfrm flipH="1" rot="10800000">
            <a:off x="6109099" y="2728867"/>
            <a:ext cx="610616" cy="610616"/>
          </a:xfrm>
          <a:custGeom>
            <a:rect b="b" l="l" r="r" t="t"/>
            <a:pathLst>
              <a:path extrusionOk="0" h="14658" w="14658">
                <a:moveTo>
                  <a:pt x="14657" y="0"/>
                </a:moveTo>
                <a:cubicBezTo>
                  <a:pt x="6561" y="0"/>
                  <a:pt x="1" y="6560"/>
                  <a:pt x="1" y="14657"/>
                </a:cubicBezTo>
                <a:lnTo>
                  <a:pt x="14657" y="14657"/>
                </a:lnTo>
                <a:lnTo>
                  <a:pt x="1465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6"/>
          <p:cNvSpPr/>
          <p:nvPr/>
        </p:nvSpPr>
        <p:spPr>
          <a:xfrm flipH="1" rot="10800000">
            <a:off x="6109099" y="3339540"/>
            <a:ext cx="610616" cy="610074"/>
          </a:xfrm>
          <a:custGeom>
            <a:rect b="b" l="l" r="r" t="t"/>
            <a:pathLst>
              <a:path extrusionOk="0" h="14645" w="14658">
                <a:moveTo>
                  <a:pt x="1" y="1"/>
                </a:moveTo>
                <a:cubicBezTo>
                  <a:pt x="1" y="8084"/>
                  <a:pt x="6561" y="14644"/>
                  <a:pt x="14657" y="14644"/>
                </a:cubicBezTo>
                <a:lnTo>
                  <a:pt x="146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6"/>
          <p:cNvSpPr/>
          <p:nvPr/>
        </p:nvSpPr>
        <p:spPr>
          <a:xfrm rot="10800000">
            <a:off x="5499000" y="3949665"/>
            <a:ext cx="610032" cy="610074"/>
          </a:xfrm>
          <a:custGeom>
            <a:rect b="b" l="l" r="r" t="t"/>
            <a:pathLst>
              <a:path extrusionOk="0" h="14645" w="14644">
                <a:moveTo>
                  <a:pt x="0" y="1"/>
                </a:moveTo>
                <a:lnTo>
                  <a:pt x="0" y="14644"/>
                </a:lnTo>
                <a:cubicBezTo>
                  <a:pt x="8083" y="14644"/>
                  <a:pt x="14644" y="8084"/>
                  <a:pt x="146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6"/>
          <p:cNvSpPr/>
          <p:nvPr/>
        </p:nvSpPr>
        <p:spPr>
          <a:xfrm flipH="1" rot="10800000">
            <a:off x="6109099" y="3949665"/>
            <a:ext cx="610616" cy="610074"/>
          </a:xfrm>
          <a:custGeom>
            <a:rect b="b" l="l" r="r" t="t"/>
            <a:pathLst>
              <a:path extrusionOk="0" h="14645" w="14658">
                <a:moveTo>
                  <a:pt x="1" y="1"/>
                </a:moveTo>
                <a:cubicBezTo>
                  <a:pt x="1" y="8084"/>
                  <a:pt x="6561" y="14644"/>
                  <a:pt x="14657" y="14644"/>
                </a:cubicBezTo>
                <a:lnTo>
                  <a:pt x="146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/>
          <p:cNvSpPr/>
          <p:nvPr/>
        </p:nvSpPr>
        <p:spPr>
          <a:xfrm flipH="1" rot="10800000">
            <a:off x="5493917" y="889416"/>
            <a:ext cx="1220065" cy="609491"/>
          </a:xfrm>
          <a:custGeom>
            <a:rect b="b" l="l" r="r" t="t"/>
            <a:pathLst>
              <a:path extrusionOk="0" h="14631" w="29288">
                <a:moveTo>
                  <a:pt x="14644" y="1"/>
                </a:moveTo>
                <a:cubicBezTo>
                  <a:pt x="6547" y="1"/>
                  <a:pt x="1" y="6547"/>
                  <a:pt x="1" y="14631"/>
                </a:cubicBezTo>
                <a:lnTo>
                  <a:pt x="29287" y="14631"/>
                </a:lnTo>
                <a:cubicBezTo>
                  <a:pt x="29287" y="6547"/>
                  <a:pt x="22727" y="1"/>
                  <a:pt x="146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/>
          <p:cNvSpPr/>
          <p:nvPr/>
        </p:nvSpPr>
        <p:spPr>
          <a:xfrm rot="10800000">
            <a:off x="6715900" y="2110215"/>
            <a:ext cx="610032" cy="610074"/>
          </a:xfrm>
          <a:custGeom>
            <a:rect b="b" l="l" r="r" t="t"/>
            <a:pathLst>
              <a:path extrusionOk="0" h="14645" w="14644">
                <a:moveTo>
                  <a:pt x="0" y="1"/>
                </a:moveTo>
                <a:lnTo>
                  <a:pt x="0" y="14644"/>
                </a:lnTo>
                <a:cubicBezTo>
                  <a:pt x="8083" y="14644"/>
                  <a:pt x="14644" y="8084"/>
                  <a:pt x="146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0" name="Google Shape;220;p16"/>
          <p:cNvGrpSpPr/>
          <p:nvPr/>
        </p:nvGrpSpPr>
        <p:grpSpPr>
          <a:xfrm>
            <a:off x="5493597" y="1507782"/>
            <a:ext cx="1220710" cy="1220710"/>
            <a:chOff x="5140825" y="3168500"/>
            <a:chExt cx="1000500" cy="1000500"/>
          </a:xfrm>
        </p:grpSpPr>
        <p:sp>
          <p:nvSpPr>
            <p:cNvPr id="221" name="Google Shape;221;p16"/>
            <p:cNvSpPr/>
            <p:nvPr/>
          </p:nvSpPr>
          <p:spPr>
            <a:xfrm>
              <a:off x="5140825" y="3168500"/>
              <a:ext cx="1000500" cy="1000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5290001" y="3317323"/>
              <a:ext cx="702143" cy="702838"/>
            </a:xfrm>
            <a:custGeom>
              <a:rect b="b" l="l" r="r" t="t"/>
              <a:pathLst>
                <a:path extrusionOk="0" h="13496" w="13482">
                  <a:moveTo>
                    <a:pt x="6093" y="1"/>
                  </a:moveTo>
                  <a:lnTo>
                    <a:pt x="6093" y="5185"/>
                  </a:lnTo>
                  <a:lnTo>
                    <a:pt x="2432" y="1524"/>
                  </a:lnTo>
                  <a:lnTo>
                    <a:pt x="1510" y="2446"/>
                  </a:lnTo>
                  <a:lnTo>
                    <a:pt x="5171" y="6093"/>
                  </a:lnTo>
                  <a:lnTo>
                    <a:pt x="1" y="6093"/>
                  </a:lnTo>
                  <a:lnTo>
                    <a:pt x="1" y="7403"/>
                  </a:lnTo>
                  <a:lnTo>
                    <a:pt x="5171" y="7403"/>
                  </a:lnTo>
                  <a:lnTo>
                    <a:pt x="1510" y="11050"/>
                  </a:lnTo>
                  <a:lnTo>
                    <a:pt x="2432" y="11972"/>
                  </a:lnTo>
                  <a:lnTo>
                    <a:pt x="6093" y="8311"/>
                  </a:lnTo>
                  <a:lnTo>
                    <a:pt x="6093" y="13495"/>
                  </a:lnTo>
                  <a:lnTo>
                    <a:pt x="7389" y="13495"/>
                  </a:lnTo>
                  <a:lnTo>
                    <a:pt x="7389" y="8311"/>
                  </a:lnTo>
                  <a:lnTo>
                    <a:pt x="11050" y="11972"/>
                  </a:lnTo>
                  <a:lnTo>
                    <a:pt x="11959" y="11050"/>
                  </a:lnTo>
                  <a:lnTo>
                    <a:pt x="8311" y="7403"/>
                  </a:lnTo>
                  <a:lnTo>
                    <a:pt x="13482" y="7403"/>
                  </a:lnTo>
                  <a:lnTo>
                    <a:pt x="13482" y="6093"/>
                  </a:lnTo>
                  <a:lnTo>
                    <a:pt x="8311" y="6093"/>
                  </a:lnTo>
                  <a:lnTo>
                    <a:pt x="11959" y="2446"/>
                  </a:lnTo>
                  <a:lnTo>
                    <a:pt x="11050" y="1524"/>
                  </a:lnTo>
                  <a:lnTo>
                    <a:pt x="7389" y="5185"/>
                  </a:lnTo>
                  <a:lnTo>
                    <a:pt x="73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9_1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7"/>
          <p:cNvSpPr txBox="1"/>
          <p:nvPr>
            <p:ph hasCustomPrompt="1" type="title"/>
          </p:nvPr>
        </p:nvSpPr>
        <p:spPr>
          <a:xfrm>
            <a:off x="699900" y="629675"/>
            <a:ext cx="2512200" cy="140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1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5" name="Google Shape;225;p17"/>
          <p:cNvSpPr txBox="1"/>
          <p:nvPr>
            <p:ph idx="2" type="ctrTitle"/>
          </p:nvPr>
        </p:nvSpPr>
        <p:spPr>
          <a:xfrm>
            <a:off x="2900800" y="436250"/>
            <a:ext cx="3872100" cy="18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26" name="Google Shape;226;p17"/>
          <p:cNvSpPr txBox="1"/>
          <p:nvPr>
            <p:ph idx="1" type="subTitle"/>
          </p:nvPr>
        </p:nvSpPr>
        <p:spPr>
          <a:xfrm>
            <a:off x="5726700" y="3662550"/>
            <a:ext cx="2717400" cy="104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7" name="Google Shape;227;p17"/>
          <p:cNvSpPr/>
          <p:nvPr/>
        </p:nvSpPr>
        <p:spPr>
          <a:xfrm flipH="1" rot="10800000">
            <a:off x="3059025" y="2721792"/>
            <a:ext cx="610032" cy="610616"/>
          </a:xfrm>
          <a:custGeom>
            <a:rect b="b" l="l" r="r" t="t"/>
            <a:pathLst>
              <a:path extrusionOk="0" h="14658" w="14644">
                <a:moveTo>
                  <a:pt x="0" y="0"/>
                </a:moveTo>
                <a:lnTo>
                  <a:pt x="0" y="14657"/>
                </a:lnTo>
                <a:lnTo>
                  <a:pt x="14644" y="14657"/>
                </a:lnTo>
                <a:cubicBezTo>
                  <a:pt x="14644" y="6560"/>
                  <a:pt x="8083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7"/>
          <p:cNvSpPr/>
          <p:nvPr/>
        </p:nvSpPr>
        <p:spPr>
          <a:xfrm flipH="1" rot="10800000">
            <a:off x="3059025" y="3332465"/>
            <a:ext cx="610032" cy="610074"/>
          </a:xfrm>
          <a:custGeom>
            <a:rect b="b" l="l" r="r" t="t"/>
            <a:pathLst>
              <a:path extrusionOk="0" h="14645" w="14644">
                <a:moveTo>
                  <a:pt x="0" y="1"/>
                </a:moveTo>
                <a:lnTo>
                  <a:pt x="0" y="14644"/>
                </a:lnTo>
                <a:cubicBezTo>
                  <a:pt x="8083" y="14644"/>
                  <a:pt x="14644" y="8084"/>
                  <a:pt x="146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7"/>
          <p:cNvSpPr/>
          <p:nvPr/>
        </p:nvSpPr>
        <p:spPr>
          <a:xfrm flipH="1" rot="10800000">
            <a:off x="3669124" y="2721792"/>
            <a:ext cx="610616" cy="610616"/>
          </a:xfrm>
          <a:custGeom>
            <a:rect b="b" l="l" r="r" t="t"/>
            <a:pathLst>
              <a:path extrusionOk="0" h="14658" w="14658">
                <a:moveTo>
                  <a:pt x="14657" y="0"/>
                </a:moveTo>
                <a:cubicBezTo>
                  <a:pt x="6561" y="0"/>
                  <a:pt x="1" y="6560"/>
                  <a:pt x="1" y="14657"/>
                </a:cubicBezTo>
                <a:lnTo>
                  <a:pt x="14657" y="14657"/>
                </a:lnTo>
                <a:lnTo>
                  <a:pt x="1465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7"/>
          <p:cNvSpPr/>
          <p:nvPr/>
        </p:nvSpPr>
        <p:spPr>
          <a:xfrm flipH="1" rot="10800000">
            <a:off x="3669124" y="3332465"/>
            <a:ext cx="610616" cy="610074"/>
          </a:xfrm>
          <a:custGeom>
            <a:rect b="b" l="l" r="r" t="t"/>
            <a:pathLst>
              <a:path extrusionOk="0" h="14645" w="14658">
                <a:moveTo>
                  <a:pt x="1" y="1"/>
                </a:moveTo>
                <a:cubicBezTo>
                  <a:pt x="1" y="8084"/>
                  <a:pt x="6561" y="14644"/>
                  <a:pt x="14657" y="14644"/>
                </a:cubicBezTo>
                <a:lnTo>
                  <a:pt x="146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7"/>
          <p:cNvSpPr/>
          <p:nvPr/>
        </p:nvSpPr>
        <p:spPr>
          <a:xfrm rot="10800000">
            <a:off x="3059025" y="3949665"/>
            <a:ext cx="610032" cy="610074"/>
          </a:xfrm>
          <a:custGeom>
            <a:rect b="b" l="l" r="r" t="t"/>
            <a:pathLst>
              <a:path extrusionOk="0" h="14645" w="14644">
                <a:moveTo>
                  <a:pt x="0" y="1"/>
                </a:moveTo>
                <a:lnTo>
                  <a:pt x="0" y="14644"/>
                </a:lnTo>
                <a:cubicBezTo>
                  <a:pt x="8083" y="14644"/>
                  <a:pt x="14644" y="8084"/>
                  <a:pt x="146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7"/>
          <p:cNvSpPr/>
          <p:nvPr/>
        </p:nvSpPr>
        <p:spPr>
          <a:xfrm flipH="1" rot="10800000">
            <a:off x="3669124" y="3949665"/>
            <a:ext cx="610616" cy="610074"/>
          </a:xfrm>
          <a:custGeom>
            <a:rect b="b" l="l" r="r" t="t"/>
            <a:pathLst>
              <a:path extrusionOk="0" h="14645" w="14658">
                <a:moveTo>
                  <a:pt x="1" y="1"/>
                </a:moveTo>
                <a:cubicBezTo>
                  <a:pt x="1" y="8084"/>
                  <a:pt x="6561" y="14644"/>
                  <a:pt x="14657" y="14644"/>
                </a:cubicBezTo>
                <a:lnTo>
                  <a:pt x="146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7"/>
          <p:cNvSpPr/>
          <p:nvPr/>
        </p:nvSpPr>
        <p:spPr>
          <a:xfrm flipH="1" rot="10800000">
            <a:off x="1838934" y="3950549"/>
            <a:ext cx="1220020" cy="610322"/>
          </a:xfrm>
          <a:custGeom>
            <a:rect b="b" l="l" r="r" t="t"/>
            <a:pathLst>
              <a:path extrusionOk="0" h="14658" w="29301">
                <a:moveTo>
                  <a:pt x="14644" y="0"/>
                </a:moveTo>
                <a:cubicBezTo>
                  <a:pt x="6561" y="0"/>
                  <a:pt x="0" y="6560"/>
                  <a:pt x="0" y="14657"/>
                </a:cubicBezTo>
                <a:lnTo>
                  <a:pt x="14644" y="14657"/>
                </a:lnTo>
                <a:cubicBezTo>
                  <a:pt x="22740" y="14657"/>
                  <a:pt x="29301" y="8097"/>
                  <a:pt x="2930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7"/>
          <p:cNvSpPr/>
          <p:nvPr/>
        </p:nvSpPr>
        <p:spPr>
          <a:xfrm flipH="1" rot="5400000">
            <a:off x="1839000" y="2721791"/>
            <a:ext cx="1220020" cy="1219479"/>
          </a:xfrm>
          <a:custGeom>
            <a:rect b="b" l="l" r="r" t="t"/>
            <a:pathLst>
              <a:path extrusionOk="0" h="29288" w="29301">
                <a:moveTo>
                  <a:pt x="1" y="0"/>
                </a:moveTo>
                <a:lnTo>
                  <a:pt x="1" y="14644"/>
                </a:lnTo>
                <a:cubicBezTo>
                  <a:pt x="1" y="22740"/>
                  <a:pt x="6561" y="29287"/>
                  <a:pt x="14644" y="29287"/>
                </a:cubicBezTo>
                <a:cubicBezTo>
                  <a:pt x="22727" y="29287"/>
                  <a:pt x="29287" y="22740"/>
                  <a:pt x="29287" y="14644"/>
                </a:cubicBezTo>
                <a:lnTo>
                  <a:pt x="29301" y="14644"/>
                </a:lnTo>
                <a:cubicBezTo>
                  <a:pt x="29301" y="6561"/>
                  <a:pt x="22741" y="0"/>
                  <a:pt x="14644" y="0"/>
                </a:cubicBezTo>
                <a:lnTo>
                  <a:pt x="14644" y="14310"/>
                </a:lnTo>
                <a:cubicBezTo>
                  <a:pt x="14457" y="6373"/>
                  <a:pt x="7977" y="0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7"/>
          <p:cNvSpPr/>
          <p:nvPr/>
        </p:nvSpPr>
        <p:spPr>
          <a:xfrm rot="-5400000">
            <a:off x="1229149" y="2728867"/>
            <a:ext cx="610616" cy="610616"/>
          </a:xfrm>
          <a:custGeom>
            <a:rect b="b" l="l" r="r" t="t"/>
            <a:pathLst>
              <a:path extrusionOk="0" h="14658" w="14658">
                <a:moveTo>
                  <a:pt x="14657" y="0"/>
                </a:moveTo>
                <a:cubicBezTo>
                  <a:pt x="6561" y="0"/>
                  <a:pt x="1" y="6560"/>
                  <a:pt x="1" y="14657"/>
                </a:cubicBezTo>
                <a:lnTo>
                  <a:pt x="14657" y="14657"/>
                </a:lnTo>
                <a:lnTo>
                  <a:pt x="1465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7"/>
          <p:cNvSpPr/>
          <p:nvPr/>
        </p:nvSpPr>
        <p:spPr>
          <a:xfrm flipH="1" rot="10800000">
            <a:off x="1229149" y="3339540"/>
            <a:ext cx="610616" cy="610074"/>
          </a:xfrm>
          <a:custGeom>
            <a:rect b="b" l="l" r="r" t="t"/>
            <a:pathLst>
              <a:path extrusionOk="0" h="14645" w="14658">
                <a:moveTo>
                  <a:pt x="1" y="1"/>
                </a:moveTo>
                <a:cubicBezTo>
                  <a:pt x="1" y="8084"/>
                  <a:pt x="6561" y="14644"/>
                  <a:pt x="14657" y="14644"/>
                </a:cubicBezTo>
                <a:lnTo>
                  <a:pt x="146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7"/>
          <p:cNvSpPr/>
          <p:nvPr/>
        </p:nvSpPr>
        <p:spPr>
          <a:xfrm rot="10800000">
            <a:off x="1229149" y="3949665"/>
            <a:ext cx="610616" cy="610074"/>
          </a:xfrm>
          <a:custGeom>
            <a:rect b="b" l="l" r="r" t="t"/>
            <a:pathLst>
              <a:path extrusionOk="0" h="14645" w="14658">
                <a:moveTo>
                  <a:pt x="1" y="1"/>
                </a:moveTo>
                <a:cubicBezTo>
                  <a:pt x="1" y="8084"/>
                  <a:pt x="6561" y="14644"/>
                  <a:pt x="14657" y="14644"/>
                </a:cubicBezTo>
                <a:lnTo>
                  <a:pt x="146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7"/>
          <p:cNvSpPr/>
          <p:nvPr/>
        </p:nvSpPr>
        <p:spPr>
          <a:xfrm rot="10800000">
            <a:off x="4278550" y="3949665"/>
            <a:ext cx="610032" cy="610074"/>
          </a:xfrm>
          <a:custGeom>
            <a:rect b="b" l="l" r="r" t="t"/>
            <a:pathLst>
              <a:path extrusionOk="0" h="14645" w="14644">
                <a:moveTo>
                  <a:pt x="0" y="1"/>
                </a:moveTo>
                <a:lnTo>
                  <a:pt x="0" y="14644"/>
                </a:lnTo>
                <a:cubicBezTo>
                  <a:pt x="8083" y="14644"/>
                  <a:pt x="14644" y="8084"/>
                  <a:pt x="146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7"/>
          <p:cNvSpPr/>
          <p:nvPr/>
        </p:nvSpPr>
        <p:spPr>
          <a:xfrm flipH="1" rot="5400000">
            <a:off x="3974984" y="3026374"/>
            <a:ext cx="1220020" cy="610322"/>
          </a:xfrm>
          <a:custGeom>
            <a:rect b="b" l="l" r="r" t="t"/>
            <a:pathLst>
              <a:path extrusionOk="0" h="14658" w="29301">
                <a:moveTo>
                  <a:pt x="14644" y="0"/>
                </a:moveTo>
                <a:cubicBezTo>
                  <a:pt x="6561" y="0"/>
                  <a:pt x="0" y="6560"/>
                  <a:pt x="0" y="14657"/>
                </a:cubicBezTo>
                <a:lnTo>
                  <a:pt x="14644" y="14657"/>
                </a:lnTo>
                <a:cubicBezTo>
                  <a:pt x="22740" y="14657"/>
                  <a:pt x="29301" y="8097"/>
                  <a:pt x="2930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8"/>
          <p:cNvSpPr txBox="1"/>
          <p:nvPr>
            <p:ph type="title"/>
          </p:nvPr>
        </p:nvSpPr>
        <p:spPr>
          <a:xfrm>
            <a:off x="4966500" y="436250"/>
            <a:ext cx="2228700" cy="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2" name="Google Shape;242;p18"/>
          <p:cNvSpPr txBox="1"/>
          <p:nvPr>
            <p:ph idx="1" type="subTitle"/>
          </p:nvPr>
        </p:nvSpPr>
        <p:spPr>
          <a:xfrm>
            <a:off x="699900" y="436250"/>
            <a:ext cx="4096800" cy="16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3" name="Google Shape;243;p18"/>
          <p:cNvSpPr/>
          <p:nvPr/>
        </p:nvSpPr>
        <p:spPr>
          <a:xfrm rot="-5400000">
            <a:off x="895625" y="3041837"/>
            <a:ext cx="1251623" cy="625811"/>
          </a:xfrm>
          <a:custGeom>
            <a:rect b="b" l="l" r="r" t="t"/>
            <a:pathLst>
              <a:path extrusionOk="0" h="14644" w="29288">
                <a:moveTo>
                  <a:pt x="0" y="0"/>
                </a:moveTo>
                <a:cubicBezTo>
                  <a:pt x="0" y="8084"/>
                  <a:pt x="6547" y="14644"/>
                  <a:pt x="14644" y="14644"/>
                </a:cubicBezTo>
                <a:cubicBezTo>
                  <a:pt x="22727" y="14644"/>
                  <a:pt x="29287" y="8084"/>
                  <a:pt x="292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8"/>
          <p:cNvSpPr/>
          <p:nvPr/>
        </p:nvSpPr>
        <p:spPr>
          <a:xfrm>
            <a:off x="5500900" y="3338618"/>
            <a:ext cx="610574" cy="610616"/>
          </a:xfrm>
          <a:custGeom>
            <a:rect b="b" l="l" r="r" t="t"/>
            <a:pathLst>
              <a:path extrusionOk="0" h="14658" w="14657">
                <a:moveTo>
                  <a:pt x="0" y="1"/>
                </a:moveTo>
                <a:lnTo>
                  <a:pt x="0" y="14658"/>
                </a:lnTo>
                <a:lnTo>
                  <a:pt x="14657" y="14658"/>
                </a:lnTo>
                <a:cubicBezTo>
                  <a:pt x="14657" y="6561"/>
                  <a:pt x="8097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8"/>
          <p:cNvSpPr/>
          <p:nvPr/>
        </p:nvSpPr>
        <p:spPr>
          <a:xfrm>
            <a:off x="6111541" y="3338618"/>
            <a:ext cx="610074" cy="610616"/>
          </a:xfrm>
          <a:custGeom>
            <a:rect b="b" l="l" r="r" t="t"/>
            <a:pathLst>
              <a:path extrusionOk="0" h="14658" w="14645">
                <a:moveTo>
                  <a:pt x="14644" y="1"/>
                </a:moveTo>
                <a:cubicBezTo>
                  <a:pt x="6561" y="1"/>
                  <a:pt x="1" y="6561"/>
                  <a:pt x="1" y="14658"/>
                </a:cubicBezTo>
                <a:lnTo>
                  <a:pt x="14644" y="14658"/>
                </a:lnTo>
                <a:lnTo>
                  <a:pt x="146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8"/>
          <p:cNvSpPr/>
          <p:nvPr/>
        </p:nvSpPr>
        <p:spPr>
          <a:xfrm>
            <a:off x="5501442" y="3949298"/>
            <a:ext cx="1220065" cy="609491"/>
          </a:xfrm>
          <a:custGeom>
            <a:rect b="b" l="l" r="r" t="t"/>
            <a:pathLst>
              <a:path extrusionOk="0" h="14631" w="29288">
                <a:moveTo>
                  <a:pt x="14644" y="1"/>
                </a:moveTo>
                <a:cubicBezTo>
                  <a:pt x="6547" y="1"/>
                  <a:pt x="1" y="6547"/>
                  <a:pt x="1" y="14631"/>
                </a:cubicBezTo>
                <a:lnTo>
                  <a:pt x="29287" y="14631"/>
                </a:lnTo>
                <a:cubicBezTo>
                  <a:pt x="29287" y="6547"/>
                  <a:pt x="22727" y="1"/>
                  <a:pt x="1464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8"/>
          <p:cNvSpPr/>
          <p:nvPr/>
        </p:nvSpPr>
        <p:spPr>
          <a:xfrm>
            <a:off x="6719859" y="2728866"/>
            <a:ext cx="1220020" cy="610322"/>
          </a:xfrm>
          <a:custGeom>
            <a:rect b="b" l="l" r="r" t="t"/>
            <a:pathLst>
              <a:path extrusionOk="0" h="14658" w="29301">
                <a:moveTo>
                  <a:pt x="14644" y="0"/>
                </a:moveTo>
                <a:cubicBezTo>
                  <a:pt x="6561" y="0"/>
                  <a:pt x="0" y="6560"/>
                  <a:pt x="0" y="14657"/>
                </a:cubicBezTo>
                <a:lnTo>
                  <a:pt x="14644" y="14657"/>
                </a:lnTo>
                <a:cubicBezTo>
                  <a:pt x="22740" y="14657"/>
                  <a:pt x="29301" y="8097"/>
                  <a:pt x="293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8"/>
          <p:cNvSpPr/>
          <p:nvPr/>
        </p:nvSpPr>
        <p:spPr>
          <a:xfrm flipH="1" rot="10800000">
            <a:off x="4278009" y="3950549"/>
            <a:ext cx="1220020" cy="610322"/>
          </a:xfrm>
          <a:custGeom>
            <a:rect b="b" l="l" r="r" t="t"/>
            <a:pathLst>
              <a:path extrusionOk="0" h="14658" w="29301">
                <a:moveTo>
                  <a:pt x="14644" y="0"/>
                </a:moveTo>
                <a:cubicBezTo>
                  <a:pt x="6561" y="0"/>
                  <a:pt x="0" y="6560"/>
                  <a:pt x="0" y="14657"/>
                </a:cubicBezTo>
                <a:lnTo>
                  <a:pt x="14644" y="14657"/>
                </a:lnTo>
                <a:cubicBezTo>
                  <a:pt x="22740" y="14657"/>
                  <a:pt x="29301" y="8097"/>
                  <a:pt x="293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8"/>
          <p:cNvSpPr/>
          <p:nvPr/>
        </p:nvSpPr>
        <p:spPr>
          <a:xfrm flipH="1">
            <a:off x="6719500" y="3338422"/>
            <a:ext cx="610574" cy="610616"/>
          </a:xfrm>
          <a:custGeom>
            <a:rect b="b" l="l" r="r" t="t"/>
            <a:pathLst>
              <a:path extrusionOk="0" h="14658" w="14657">
                <a:moveTo>
                  <a:pt x="0" y="1"/>
                </a:moveTo>
                <a:lnTo>
                  <a:pt x="0" y="14658"/>
                </a:lnTo>
                <a:lnTo>
                  <a:pt x="14657" y="14658"/>
                </a:lnTo>
                <a:cubicBezTo>
                  <a:pt x="14657" y="6561"/>
                  <a:pt x="8097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8"/>
          <p:cNvSpPr/>
          <p:nvPr/>
        </p:nvSpPr>
        <p:spPr>
          <a:xfrm>
            <a:off x="7330141" y="3338618"/>
            <a:ext cx="610074" cy="610616"/>
          </a:xfrm>
          <a:custGeom>
            <a:rect b="b" l="l" r="r" t="t"/>
            <a:pathLst>
              <a:path extrusionOk="0" h="14658" w="14645">
                <a:moveTo>
                  <a:pt x="14644" y="1"/>
                </a:moveTo>
                <a:cubicBezTo>
                  <a:pt x="6561" y="1"/>
                  <a:pt x="1" y="6561"/>
                  <a:pt x="1" y="14658"/>
                </a:cubicBezTo>
                <a:lnTo>
                  <a:pt x="14644" y="14658"/>
                </a:lnTo>
                <a:lnTo>
                  <a:pt x="146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8"/>
          <p:cNvSpPr/>
          <p:nvPr/>
        </p:nvSpPr>
        <p:spPr>
          <a:xfrm flipH="1" rot="10800000">
            <a:off x="1836142" y="2728866"/>
            <a:ext cx="1220065" cy="609491"/>
          </a:xfrm>
          <a:custGeom>
            <a:rect b="b" l="l" r="r" t="t"/>
            <a:pathLst>
              <a:path extrusionOk="0" h="14631" w="29288">
                <a:moveTo>
                  <a:pt x="14644" y="1"/>
                </a:moveTo>
                <a:cubicBezTo>
                  <a:pt x="6547" y="1"/>
                  <a:pt x="1" y="6547"/>
                  <a:pt x="1" y="14631"/>
                </a:cubicBezTo>
                <a:lnTo>
                  <a:pt x="29287" y="14631"/>
                </a:lnTo>
                <a:cubicBezTo>
                  <a:pt x="29287" y="6547"/>
                  <a:pt x="22727" y="1"/>
                  <a:pt x="1464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8"/>
          <p:cNvSpPr/>
          <p:nvPr/>
        </p:nvSpPr>
        <p:spPr>
          <a:xfrm flipH="1" rot="10800000">
            <a:off x="6720059" y="3948466"/>
            <a:ext cx="1220020" cy="610322"/>
          </a:xfrm>
          <a:custGeom>
            <a:rect b="b" l="l" r="r" t="t"/>
            <a:pathLst>
              <a:path extrusionOk="0" h="14658" w="29301">
                <a:moveTo>
                  <a:pt x="14644" y="0"/>
                </a:moveTo>
                <a:cubicBezTo>
                  <a:pt x="6561" y="0"/>
                  <a:pt x="0" y="6560"/>
                  <a:pt x="0" y="14657"/>
                </a:cubicBezTo>
                <a:lnTo>
                  <a:pt x="14644" y="14657"/>
                </a:lnTo>
                <a:cubicBezTo>
                  <a:pt x="22740" y="14657"/>
                  <a:pt x="29301" y="8097"/>
                  <a:pt x="293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8"/>
          <p:cNvSpPr/>
          <p:nvPr/>
        </p:nvSpPr>
        <p:spPr>
          <a:xfrm flipH="1" rot="10800000">
            <a:off x="4278075" y="2721791"/>
            <a:ext cx="1220020" cy="1219479"/>
          </a:xfrm>
          <a:custGeom>
            <a:rect b="b" l="l" r="r" t="t"/>
            <a:pathLst>
              <a:path extrusionOk="0" h="29288" w="29301">
                <a:moveTo>
                  <a:pt x="1" y="0"/>
                </a:moveTo>
                <a:lnTo>
                  <a:pt x="1" y="14644"/>
                </a:lnTo>
                <a:cubicBezTo>
                  <a:pt x="1" y="22740"/>
                  <a:pt x="6561" y="29287"/>
                  <a:pt x="14644" y="29287"/>
                </a:cubicBezTo>
                <a:cubicBezTo>
                  <a:pt x="22727" y="29287"/>
                  <a:pt x="29287" y="22740"/>
                  <a:pt x="29287" y="14644"/>
                </a:cubicBezTo>
                <a:lnTo>
                  <a:pt x="29301" y="14644"/>
                </a:lnTo>
                <a:cubicBezTo>
                  <a:pt x="29301" y="6561"/>
                  <a:pt x="22741" y="0"/>
                  <a:pt x="14644" y="0"/>
                </a:cubicBezTo>
                <a:lnTo>
                  <a:pt x="14644" y="14310"/>
                </a:lnTo>
                <a:cubicBezTo>
                  <a:pt x="14457" y="6373"/>
                  <a:pt x="7977" y="0"/>
                  <a:pt x="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8"/>
          <p:cNvSpPr/>
          <p:nvPr/>
        </p:nvSpPr>
        <p:spPr>
          <a:xfrm>
            <a:off x="5489075" y="2728875"/>
            <a:ext cx="1251623" cy="625811"/>
          </a:xfrm>
          <a:custGeom>
            <a:rect b="b" l="l" r="r" t="t"/>
            <a:pathLst>
              <a:path extrusionOk="0" h="14644" w="29288">
                <a:moveTo>
                  <a:pt x="0" y="0"/>
                </a:moveTo>
                <a:cubicBezTo>
                  <a:pt x="0" y="8084"/>
                  <a:pt x="6547" y="14644"/>
                  <a:pt x="14644" y="14644"/>
                </a:cubicBezTo>
                <a:cubicBezTo>
                  <a:pt x="22727" y="14644"/>
                  <a:pt x="29287" y="8084"/>
                  <a:pt x="292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8"/>
          <p:cNvSpPr/>
          <p:nvPr/>
        </p:nvSpPr>
        <p:spPr>
          <a:xfrm flipH="1" rot="10800000">
            <a:off x="3058125" y="2728867"/>
            <a:ext cx="610032" cy="610616"/>
          </a:xfrm>
          <a:custGeom>
            <a:rect b="b" l="l" r="r" t="t"/>
            <a:pathLst>
              <a:path extrusionOk="0" h="14658" w="14644">
                <a:moveTo>
                  <a:pt x="0" y="0"/>
                </a:moveTo>
                <a:lnTo>
                  <a:pt x="0" y="14657"/>
                </a:lnTo>
                <a:lnTo>
                  <a:pt x="14644" y="14657"/>
                </a:lnTo>
                <a:cubicBezTo>
                  <a:pt x="14644" y="6560"/>
                  <a:pt x="8083" y="0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8"/>
          <p:cNvSpPr/>
          <p:nvPr/>
        </p:nvSpPr>
        <p:spPr>
          <a:xfrm flipH="1" rot="10800000">
            <a:off x="3058125" y="3339540"/>
            <a:ext cx="610032" cy="610074"/>
          </a:xfrm>
          <a:custGeom>
            <a:rect b="b" l="l" r="r" t="t"/>
            <a:pathLst>
              <a:path extrusionOk="0" h="14645" w="14644">
                <a:moveTo>
                  <a:pt x="0" y="1"/>
                </a:moveTo>
                <a:lnTo>
                  <a:pt x="0" y="14644"/>
                </a:lnTo>
                <a:cubicBezTo>
                  <a:pt x="8083" y="14644"/>
                  <a:pt x="14644" y="8084"/>
                  <a:pt x="1464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8"/>
          <p:cNvSpPr/>
          <p:nvPr/>
        </p:nvSpPr>
        <p:spPr>
          <a:xfrm flipH="1" rot="10800000">
            <a:off x="3668224" y="2728867"/>
            <a:ext cx="610616" cy="610616"/>
          </a:xfrm>
          <a:custGeom>
            <a:rect b="b" l="l" r="r" t="t"/>
            <a:pathLst>
              <a:path extrusionOk="0" h="14658" w="14658">
                <a:moveTo>
                  <a:pt x="14657" y="0"/>
                </a:moveTo>
                <a:cubicBezTo>
                  <a:pt x="6561" y="0"/>
                  <a:pt x="1" y="6560"/>
                  <a:pt x="1" y="14657"/>
                </a:cubicBezTo>
                <a:lnTo>
                  <a:pt x="14657" y="14657"/>
                </a:lnTo>
                <a:lnTo>
                  <a:pt x="1465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8"/>
          <p:cNvSpPr/>
          <p:nvPr/>
        </p:nvSpPr>
        <p:spPr>
          <a:xfrm flipH="1" rot="10800000">
            <a:off x="3668224" y="3339540"/>
            <a:ext cx="610616" cy="610074"/>
          </a:xfrm>
          <a:custGeom>
            <a:rect b="b" l="l" r="r" t="t"/>
            <a:pathLst>
              <a:path extrusionOk="0" h="14645" w="14658">
                <a:moveTo>
                  <a:pt x="1" y="1"/>
                </a:moveTo>
                <a:cubicBezTo>
                  <a:pt x="1" y="8084"/>
                  <a:pt x="6561" y="14644"/>
                  <a:pt x="14657" y="14644"/>
                </a:cubicBezTo>
                <a:lnTo>
                  <a:pt x="1465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8"/>
          <p:cNvSpPr/>
          <p:nvPr/>
        </p:nvSpPr>
        <p:spPr>
          <a:xfrm rot="10800000">
            <a:off x="3058125" y="3949665"/>
            <a:ext cx="610032" cy="610074"/>
          </a:xfrm>
          <a:custGeom>
            <a:rect b="b" l="l" r="r" t="t"/>
            <a:pathLst>
              <a:path extrusionOk="0" h="14645" w="14644">
                <a:moveTo>
                  <a:pt x="0" y="1"/>
                </a:moveTo>
                <a:lnTo>
                  <a:pt x="0" y="14644"/>
                </a:lnTo>
                <a:cubicBezTo>
                  <a:pt x="8083" y="14644"/>
                  <a:pt x="14644" y="8084"/>
                  <a:pt x="1464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8"/>
          <p:cNvSpPr/>
          <p:nvPr/>
        </p:nvSpPr>
        <p:spPr>
          <a:xfrm flipH="1" rot="10800000">
            <a:off x="3668224" y="3949665"/>
            <a:ext cx="610616" cy="610074"/>
          </a:xfrm>
          <a:custGeom>
            <a:rect b="b" l="l" r="r" t="t"/>
            <a:pathLst>
              <a:path extrusionOk="0" h="14645" w="14658">
                <a:moveTo>
                  <a:pt x="1" y="1"/>
                </a:moveTo>
                <a:cubicBezTo>
                  <a:pt x="1" y="8084"/>
                  <a:pt x="6561" y="14644"/>
                  <a:pt x="14657" y="14644"/>
                </a:cubicBezTo>
                <a:lnTo>
                  <a:pt x="1465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8"/>
          <p:cNvSpPr/>
          <p:nvPr/>
        </p:nvSpPr>
        <p:spPr>
          <a:xfrm>
            <a:off x="1208530" y="3948173"/>
            <a:ext cx="610574" cy="610616"/>
          </a:xfrm>
          <a:custGeom>
            <a:rect b="b" l="l" r="r" t="t"/>
            <a:pathLst>
              <a:path extrusionOk="0" h="14658" w="14657">
                <a:moveTo>
                  <a:pt x="0" y="1"/>
                </a:moveTo>
                <a:lnTo>
                  <a:pt x="0" y="14658"/>
                </a:lnTo>
                <a:lnTo>
                  <a:pt x="14657" y="14658"/>
                </a:lnTo>
                <a:cubicBezTo>
                  <a:pt x="14657" y="6561"/>
                  <a:pt x="8097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18"/>
          <p:cNvGrpSpPr/>
          <p:nvPr/>
        </p:nvGrpSpPr>
        <p:grpSpPr>
          <a:xfrm>
            <a:off x="1835822" y="3347232"/>
            <a:ext cx="1220710" cy="1220710"/>
            <a:chOff x="5140825" y="3168500"/>
            <a:chExt cx="1000500" cy="1000500"/>
          </a:xfrm>
        </p:grpSpPr>
        <p:sp>
          <p:nvSpPr>
            <p:cNvPr id="263" name="Google Shape;263;p18"/>
            <p:cNvSpPr/>
            <p:nvPr/>
          </p:nvSpPr>
          <p:spPr>
            <a:xfrm>
              <a:off x="5140825" y="3168500"/>
              <a:ext cx="1000500" cy="1000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5290001" y="3317323"/>
              <a:ext cx="702143" cy="702838"/>
            </a:xfrm>
            <a:custGeom>
              <a:rect b="b" l="l" r="r" t="t"/>
              <a:pathLst>
                <a:path extrusionOk="0" h="13496" w="13482">
                  <a:moveTo>
                    <a:pt x="6093" y="1"/>
                  </a:moveTo>
                  <a:lnTo>
                    <a:pt x="6093" y="5185"/>
                  </a:lnTo>
                  <a:lnTo>
                    <a:pt x="2432" y="1524"/>
                  </a:lnTo>
                  <a:lnTo>
                    <a:pt x="1510" y="2446"/>
                  </a:lnTo>
                  <a:lnTo>
                    <a:pt x="5171" y="6093"/>
                  </a:lnTo>
                  <a:lnTo>
                    <a:pt x="1" y="6093"/>
                  </a:lnTo>
                  <a:lnTo>
                    <a:pt x="1" y="7403"/>
                  </a:lnTo>
                  <a:lnTo>
                    <a:pt x="5171" y="7403"/>
                  </a:lnTo>
                  <a:lnTo>
                    <a:pt x="1510" y="11050"/>
                  </a:lnTo>
                  <a:lnTo>
                    <a:pt x="2432" y="11972"/>
                  </a:lnTo>
                  <a:lnTo>
                    <a:pt x="6093" y="8311"/>
                  </a:lnTo>
                  <a:lnTo>
                    <a:pt x="6093" y="13495"/>
                  </a:lnTo>
                  <a:lnTo>
                    <a:pt x="7389" y="13495"/>
                  </a:lnTo>
                  <a:lnTo>
                    <a:pt x="7389" y="8311"/>
                  </a:lnTo>
                  <a:lnTo>
                    <a:pt x="11050" y="11972"/>
                  </a:lnTo>
                  <a:lnTo>
                    <a:pt x="11959" y="11050"/>
                  </a:lnTo>
                  <a:lnTo>
                    <a:pt x="8311" y="7403"/>
                  </a:lnTo>
                  <a:lnTo>
                    <a:pt x="13482" y="7403"/>
                  </a:lnTo>
                  <a:lnTo>
                    <a:pt x="13482" y="6093"/>
                  </a:lnTo>
                  <a:lnTo>
                    <a:pt x="8311" y="6093"/>
                  </a:lnTo>
                  <a:lnTo>
                    <a:pt x="11959" y="2446"/>
                  </a:lnTo>
                  <a:lnTo>
                    <a:pt x="11050" y="1524"/>
                  </a:lnTo>
                  <a:lnTo>
                    <a:pt x="7389" y="5185"/>
                  </a:lnTo>
                  <a:lnTo>
                    <a:pt x="73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_1">
    <p:bg>
      <p:bgPr>
        <a:solidFill>
          <a:schemeClr val="lt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9"/>
          <p:cNvSpPr txBox="1"/>
          <p:nvPr>
            <p:ph type="title"/>
          </p:nvPr>
        </p:nvSpPr>
        <p:spPr>
          <a:xfrm>
            <a:off x="699900" y="4087100"/>
            <a:ext cx="29769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7" name="Google Shape;267;p19"/>
          <p:cNvSpPr txBox="1"/>
          <p:nvPr>
            <p:ph idx="1" type="subTitle"/>
          </p:nvPr>
        </p:nvSpPr>
        <p:spPr>
          <a:xfrm>
            <a:off x="699900" y="2890071"/>
            <a:ext cx="6069600" cy="11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1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0"/>
          <p:cNvSpPr/>
          <p:nvPr/>
        </p:nvSpPr>
        <p:spPr>
          <a:xfrm>
            <a:off x="50" y="-13150"/>
            <a:ext cx="9144000" cy="5143500"/>
          </a:xfrm>
          <a:prstGeom prst="rect">
            <a:avLst/>
          </a:prstGeom>
          <a:solidFill>
            <a:schemeClr val="dk1">
              <a:alpha val="692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0"/>
          <p:cNvSpPr txBox="1"/>
          <p:nvPr>
            <p:ph type="ctrTitle"/>
          </p:nvPr>
        </p:nvSpPr>
        <p:spPr>
          <a:xfrm>
            <a:off x="4863550" y="436250"/>
            <a:ext cx="3580500" cy="21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1" name="Google Shape;271;p20"/>
          <p:cNvSpPr txBox="1"/>
          <p:nvPr>
            <p:ph idx="2" type="title"/>
          </p:nvPr>
        </p:nvSpPr>
        <p:spPr>
          <a:xfrm rot="-5400000">
            <a:off x="7298200" y="3551975"/>
            <a:ext cx="1998000" cy="293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 txBox="1"/>
          <p:nvPr>
            <p:ph hasCustomPrompt="1" type="title"/>
          </p:nvPr>
        </p:nvSpPr>
        <p:spPr>
          <a:xfrm>
            <a:off x="699903" y="505375"/>
            <a:ext cx="1220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3" name="Google Shape;43;p3"/>
          <p:cNvSpPr txBox="1"/>
          <p:nvPr>
            <p:ph idx="2" type="ctrTitle"/>
          </p:nvPr>
        </p:nvSpPr>
        <p:spPr>
          <a:xfrm>
            <a:off x="1920000" y="436250"/>
            <a:ext cx="3872100" cy="18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4" name="Google Shape;44;p3"/>
          <p:cNvSpPr txBox="1"/>
          <p:nvPr>
            <p:ph idx="1" type="subTitle"/>
          </p:nvPr>
        </p:nvSpPr>
        <p:spPr>
          <a:xfrm>
            <a:off x="699900" y="3662550"/>
            <a:ext cx="2717400" cy="104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5" name="Google Shape;45;p3"/>
          <p:cNvSpPr/>
          <p:nvPr/>
        </p:nvSpPr>
        <p:spPr>
          <a:xfrm rot="10800000">
            <a:off x="5499067" y="3950549"/>
            <a:ext cx="1220020" cy="610322"/>
          </a:xfrm>
          <a:custGeom>
            <a:rect b="b" l="l" r="r" t="t"/>
            <a:pathLst>
              <a:path extrusionOk="0" h="14658" w="29301">
                <a:moveTo>
                  <a:pt x="14644" y="0"/>
                </a:moveTo>
                <a:cubicBezTo>
                  <a:pt x="6561" y="0"/>
                  <a:pt x="0" y="6560"/>
                  <a:pt x="0" y="14657"/>
                </a:cubicBezTo>
                <a:lnTo>
                  <a:pt x="14644" y="14657"/>
                </a:lnTo>
                <a:cubicBezTo>
                  <a:pt x="22740" y="14657"/>
                  <a:pt x="29301" y="8097"/>
                  <a:pt x="2930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3"/>
          <p:cNvSpPr/>
          <p:nvPr/>
        </p:nvSpPr>
        <p:spPr>
          <a:xfrm rot="10800000">
            <a:off x="5499000" y="2721791"/>
            <a:ext cx="1220020" cy="1219479"/>
          </a:xfrm>
          <a:custGeom>
            <a:rect b="b" l="l" r="r" t="t"/>
            <a:pathLst>
              <a:path extrusionOk="0" h="29288" w="29301">
                <a:moveTo>
                  <a:pt x="1" y="0"/>
                </a:moveTo>
                <a:lnTo>
                  <a:pt x="1" y="14644"/>
                </a:lnTo>
                <a:cubicBezTo>
                  <a:pt x="1" y="22740"/>
                  <a:pt x="6561" y="29287"/>
                  <a:pt x="14644" y="29287"/>
                </a:cubicBezTo>
                <a:cubicBezTo>
                  <a:pt x="22727" y="29287"/>
                  <a:pt x="29287" y="22740"/>
                  <a:pt x="29287" y="14644"/>
                </a:cubicBezTo>
                <a:lnTo>
                  <a:pt x="29301" y="14644"/>
                </a:lnTo>
                <a:cubicBezTo>
                  <a:pt x="29301" y="6561"/>
                  <a:pt x="22741" y="0"/>
                  <a:pt x="14644" y="0"/>
                </a:cubicBezTo>
                <a:lnTo>
                  <a:pt x="14644" y="14310"/>
                </a:lnTo>
                <a:cubicBezTo>
                  <a:pt x="14457" y="6373"/>
                  <a:pt x="7977" y="0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3"/>
          <p:cNvSpPr/>
          <p:nvPr/>
        </p:nvSpPr>
        <p:spPr>
          <a:xfrm rot="10800000">
            <a:off x="7328938" y="2728867"/>
            <a:ext cx="610032" cy="610616"/>
          </a:xfrm>
          <a:custGeom>
            <a:rect b="b" l="l" r="r" t="t"/>
            <a:pathLst>
              <a:path extrusionOk="0" h="14658" w="14644">
                <a:moveTo>
                  <a:pt x="0" y="0"/>
                </a:moveTo>
                <a:lnTo>
                  <a:pt x="0" y="14657"/>
                </a:lnTo>
                <a:lnTo>
                  <a:pt x="14644" y="14657"/>
                </a:lnTo>
                <a:cubicBezTo>
                  <a:pt x="14644" y="6560"/>
                  <a:pt x="8083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3"/>
          <p:cNvSpPr/>
          <p:nvPr/>
        </p:nvSpPr>
        <p:spPr>
          <a:xfrm rot="10800000">
            <a:off x="7328938" y="3339540"/>
            <a:ext cx="610032" cy="610074"/>
          </a:xfrm>
          <a:custGeom>
            <a:rect b="b" l="l" r="r" t="t"/>
            <a:pathLst>
              <a:path extrusionOk="0" h="14645" w="14644">
                <a:moveTo>
                  <a:pt x="0" y="1"/>
                </a:moveTo>
                <a:lnTo>
                  <a:pt x="0" y="14644"/>
                </a:lnTo>
                <a:cubicBezTo>
                  <a:pt x="8083" y="14644"/>
                  <a:pt x="14644" y="8084"/>
                  <a:pt x="146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3"/>
          <p:cNvSpPr/>
          <p:nvPr/>
        </p:nvSpPr>
        <p:spPr>
          <a:xfrm rot="10800000">
            <a:off x="6718256" y="2728867"/>
            <a:ext cx="610616" cy="610616"/>
          </a:xfrm>
          <a:custGeom>
            <a:rect b="b" l="l" r="r" t="t"/>
            <a:pathLst>
              <a:path extrusionOk="0" h="14658" w="14658">
                <a:moveTo>
                  <a:pt x="14657" y="0"/>
                </a:moveTo>
                <a:cubicBezTo>
                  <a:pt x="6561" y="0"/>
                  <a:pt x="1" y="6560"/>
                  <a:pt x="1" y="14657"/>
                </a:cubicBezTo>
                <a:lnTo>
                  <a:pt x="14657" y="14657"/>
                </a:lnTo>
                <a:lnTo>
                  <a:pt x="1465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3"/>
          <p:cNvSpPr/>
          <p:nvPr/>
        </p:nvSpPr>
        <p:spPr>
          <a:xfrm rot="10800000">
            <a:off x="6718256" y="3339540"/>
            <a:ext cx="610616" cy="610074"/>
          </a:xfrm>
          <a:custGeom>
            <a:rect b="b" l="l" r="r" t="t"/>
            <a:pathLst>
              <a:path extrusionOk="0" h="14645" w="14658">
                <a:moveTo>
                  <a:pt x="1" y="1"/>
                </a:moveTo>
                <a:cubicBezTo>
                  <a:pt x="1" y="8084"/>
                  <a:pt x="6561" y="14644"/>
                  <a:pt x="14657" y="14644"/>
                </a:cubicBezTo>
                <a:lnTo>
                  <a:pt x="146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3"/>
          <p:cNvSpPr/>
          <p:nvPr/>
        </p:nvSpPr>
        <p:spPr>
          <a:xfrm flipH="1" rot="10800000">
            <a:off x="7328938" y="3949665"/>
            <a:ext cx="610032" cy="610074"/>
          </a:xfrm>
          <a:custGeom>
            <a:rect b="b" l="l" r="r" t="t"/>
            <a:pathLst>
              <a:path extrusionOk="0" h="14645" w="14644">
                <a:moveTo>
                  <a:pt x="0" y="1"/>
                </a:moveTo>
                <a:lnTo>
                  <a:pt x="0" y="14644"/>
                </a:lnTo>
                <a:cubicBezTo>
                  <a:pt x="8083" y="14644"/>
                  <a:pt x="14644" y="8084"/>
                  <a:pt x="146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3"/>
          <p:cNvSpPr/>
          <p:nvPr/>
        </p:nvSpPr>
        <p:spPr>
          <a:xfrm rot="10800000">
            <a:off x="6718256" y="3949665"/>
            <a:ext cx="610616" cy="610074"/>
          </a:xfrm>
          <a:custGeom>
            <a:rect b="b" l="l" r="r" t="t"/>
            <a:pathLst>
              <a:path extrusionOk="0" h="14645" w="14658">
                <a:moveTo>
                  <a:pt x="1" y="1"/>
                </a:moveTo>
                <a:cubicBezTo>
                  <a:pt x="1" y="8084"/>
                  <a:pt x="6561" y="14644"/>
                  <a:pt x="14657" y="14644"/>
                </a:cubicBezTo>
                <a:lnTo>
                  <a:pt x="146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3"/>
          <p:cNvSpPr/>
          <p:nvPr/>
        </p:nvSpPr>
        <p:spPr>
          <a:xfrm rot="-5400000">
            <a:off x="4560200" y="3041837"/>
            <a:ext cx="1251623" cy="625811"/>
          </a:xfrm>
          <a:custGeom>
            <a:rect b="b" l="l" r="r" t="t"/>
            <a:pathLst>
              <a:path extrusionOk="0" h="14644" w="29288">
                <a:moveTo>
                  <a:pt x="0" y="0"/>
                </a:moveTo>
                <a:cubicBezTo>
                  <a:pt x="0" y="8084"/>
                  <a:pt x="6547" y="14644"/>
                  <a:pt x="14644" y="14644"/>
                </a:cubicBezTo>
                <a:cubicBezTo>
                  <a:pt x="22727" y="14644"/>
                  <a:pt x="29287" y="8084"/>
                  <a:pt x="292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4873105" y="3948173"/>
            <a:ext cx="610574" cy="610616"/>
          </a:xfrm>
          <a:custGeom>
            <a:rect b="b" l="l" r="r" t="t"/>
            <a:pathLst>
              <a:path extrusionOk="0" h="14658" w="14657">
                <a:moveTo>
                  <a:pt x="0" y="1"/>
                </a:moveTo>
                <a:lnTo>
                  <a:pt x="0" y="14658"/>
                </a:lnTo>
                <a:lnTo>
                  <a:pt x="14657" y="14658"/>
                </a:lnTo>
                <a:cubicBezTo>
                  <a:pt x="14657" y="6561"/>
                  <a:pt x="8097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3"/>
          <p:cNvSpPr/>
          <p:nvPr/>
        </p:nvSpPr>
        <p:spPr>
          <a:xfrm rot="-5400000">
            <a:off x="4264306" y="2728867"/>
            <a:ext cx="610616" cy="610616"/>
          </a:xfrm>
          <a:custGeom>
            <a:rect b="b" l="l" r="r" t="t"/>
            <a:pathLst>
              <a:path extrusionOk="0" h="14658" w="14658">
                <a:moveTo>
                  <a:pt x="14657" y="0"/>
                </a:moveTo>
                <a:cubicBezTo>
                  <a:pt x="6561" y="0"/>
                  <a:pt x="1" y="6560"/>
                  <a:pt x="1" y="14657"/>
                </a:cubicBezTo>
                <a:lnTo>
                  <a:pt x="14657" y="14657"/>
                </a:lnTo>
                <a:lnTo>
                  <a:pt x="1465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3"/>
          <p:cNvSpPr/>
          <p:nvPr/>
        </p:nvSpPr>
        <p:spPr>
          <a:xfrm rot="5400000">
            <a:off x="4264306" y="3339540"/>
            <a:ext cx="610616" cy="610074"/>
          </a:xfrm>
          <a:custGeom>
            <a:rect b="b" l="l" r="r" t="t"/>
            <a:pathLst>
              <a:path extrusionOk="0" h="14645" w="14658">
                <a:moveTo>
                  <a:pt x="1" y="1"/>
                </a:moveTo>
                <a:cubicBezTo>
                  <a:pt x="1" y="8084"/>
                  <a:pt x="6561" y="14644"/>
                  <a:pt x="14657" y="14644"/>
                </a:cubicBezTo>
                <a:lnTo>
                  <a:pt x="146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3"/>
          <p:cNvSpPr/>
          <p:nvPr/>
        </p:nvSpPr>
        <p:spPr>
          <a:xfrm rot="10800000">
            <a:off x="4264306" y="3949665"/>
            <a:ext cx="610616" cy="610074"/>
          </a:xfrm>
          <a:custGeom>
            <a:rect b="b" l="l" r="r" t="t"/>
            <a:pathLst>
              <a:path extrusionOk="0" h="14645" w="14658">
                <a:moveTo>
                  <a:pt x="1" y="1"/>
                </a:moveTo>
                <a:cubicBezTo>
                  <a:pt x="1" y="8084"/>
                  <a:pt x="6561" y="14644"/>
                  <a:pt x="14657" y="14644"/>
                </a:cubicBezTo>
                <a:lnTo>
                  <a:pt x="146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1"/>
          <p:cNvSpPr txBox="1"/>
          <p:nvPr>
            <p:ph type="ctrTitle"/>
          </p:nvPr>
        </p:nvSpPr>
        <p:spPr>
          <a:xfrm>
            <a:off x="699900" y="436250"/>
            <a:ext cx="5038500" cy="21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9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4" name="Google Shape;274;p21"/>
          <p:cNvSpPr txBox="1"/>
          <p:nvPr>
            <p:ph idx="1" type="subTitle"/>
          </p:nvPr>
        </p:nvSpPr>
        <p:spPr>
          <a:xfrm>
            <a:off x="699900" y="3662550"/>
            <a:ext cx="3360600" cy="104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275" name="Google Shape;275;p21"/>
          <p:cNvGrpSpPr/>
          <p:nvPr/>
        </p:nvGrpSpPr>
        <p:grpSpPr>
          <a:xfrm>
            <a:off x="5498186" y="2140563"/>
            <a:ext cx="1221188" cy="1214128"/>
            <a:chOff x="8143117" y="3030848"/>
            <a:chExt cx="1000892" cy="995105"/>
          </a:xfrm>
        </p:grpSpPr>
        <p:sp>
          <p:nvSpPr>
            <p:cNvPr id="276" name="Google Shape;276;p21"/>
            <p:cNvSpPr/>
            <p:nvPr/>
          </p:nvSpPr>
          <p:spPr>
            <a:xfrm>
              <a:off x="8143117" y="3030848"/>
              <a:ext cx="500202" cy="500681"/>
            </a:xfrm>
            <a:custGeom>
              <a:rect b="b" l="l" r="r" t="t"/>
              <a:pathLst>
                <a:path extrusionOk="0" h="14658" w="14644">
                  <a:moveTo>
                    <a:pt x="0" y="1"/>
                  </a:moveTo>
                  <a:lnTo>
                    <a:pt x="0" y="14657"/>
                  </a:lnTo>
                  <a:lnTo>
                    <a:pt x="14644" y="14657"/>
                  </a:lnTo>
                  <a:cubicBezTo>
                    <a:pt x="14644" y="6561"/>
                    <a:pt x="8084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1"/>
            <p:cNvSpPr/>
            <p:nvPr/>
          </p:nvSpPr>
          <p:spPr>
            <a:xfrm>
              <a:off x="8643328" y="3030848"/>
              <a:ext cx="500681" cy="500681"/>
            </a:xfrm>
            <a:custGeom>
              <a:rect b="b" l="l" r="r" t="t"/>
              <a:pathLst>
                <a:path extrusionOk="0" h="14658" w="14658">
                  <a:moveTo>
                    <a:pt x="14658" y="1"/>
                  </a:moveTo>
                  <a:cubicBezTo>
                    <a:pt x="6561" y="1"/>
                    <a:pt x="1" y="6561"/>
                    <a:pt x="1" y="14657"/>
                  </a:cubicBezTo>
                  <a:lnTo>
                    <a:pt x="14658" y="14657"/>
                  </a:lnTo>
                  <a:lnTo>
                    <a:pt x="146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1"/>
            <p:cNvSpPr/>
            <p:nvPr/>
          </p:nvSpPr>
          <p:spPr>
            <a:xfrm>
              <a:off x="8143117" y="3525750"/>
              <a:ext cx="1000405" cy="500202"/>
            </a:xfrm>
            <a:custGeom>
              <a:rect b="b" l="l" r="r" t="t"/>
              <a:pathLst>
                <a:path extrusionOk="0" h="14644" w="29288">
                  <a:moveTo>
                    <a:pt x="0" y="0"/>
                  </a:moveTo>
                  <a:cubicBezTo>
                    <a:pt x="0" y="8084"/>
                    <a:pt x="6547" y="14644"/>
                    <a:pt x="14644" y="14644"/>
                  </a:cubicBezTo>
                  <a:cubicBezTo>
                    <a:pt x="22727" y="14644"/>
                    <a:pt x="29287" y="8084"/>
                    <a:pt x="29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9" name="Google Shape;279;p21"/>
          <p:cNvGrpSpPr/>
          <p:nvPr/>
        </p:nvGrpSpPr>
        <p:grpSpPr>
          <a:xfrm>
            <a:off x="5504535" y="3347232"/>
            <a:ext cx="1220710" cy="1220710"/>
            <a:chOff x="5140825" y="3168500"/>
            <a:chExt cx="1000500" cy="1000500"/>
          </a:xfrm>
        </p:grpSpPr>
        <p:sp>
          <p:nvSpPr>
            <p:cNvPr id="280" name="Google Shape;280;p21"/>
            <p:cNvSpPr/>
            <p:nvPr/>
          </p:nvSpPr>
          <p:spPr>
            <a:xfrm>
              <a:off x="5140825" y="3168500"/>
              <a:ext cx="1000500" cy="1000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1"/>
            <p:cNvSpPr/>
            <p:nvPr/>
          </p:nvSpPr>
          <p:spPr>
            <a:xfrm>
              <a:off x="5290001" y="3317323"/>
              <a:ext cx="702143" cy="702838"/>
            </a:xfrm>
            <a:custGeom>
              <a:rect b="b" l="l" r="r" t="t"/>
              <a:pathLst>
                <a:path extrusionOk="0" h="13496" w="13482">
                  <a:moveTo>
                    <a:pt x="6093" y="1"/>
                  </a:moveTo>
                  <a:lnTo>
                    <a:pt x="6093" y="5185"/>
                  </a:lnTo>
                  <a:lnTo>
                    <a:pt x="2432" y="1524"/>
                  </a:lnTo>
                  <a:lnTo>
                    <a:pt x="1510" y="2446"/>
                  </a:lnTo>
                  <a:lnTo>
                    <a:pt x="5171" y="6093"/>
                  </a:lnTo>
                  <a:lnTo>
                    <a:pt x="1" y="6093"/>
                  </a:lnTo>
                  <a:lnTo>
                    <a:pt x="1" y="7403"/>
                  </a:lnTo>
                  <a:lnTo>
                    <a:pt x="5171" y="7403"/>
                  </a:lnTo>
                  <a:lnTo>
                    <a:pt x="1510" y="11050"/>
                  </a:lnTo>
                  <a:lnTo>
                    <a:pt x="2432" y="11972"/>
                  </a:lnTo>
                  <a:lnTo>
                    <a:pt x="6093" y="8311"/>
                  </a:lnTo>
                  <a:lnTo>
                    <a:pt x="6093" y="13495"/>
                  </a:lnTo>
                  <a:lnTo>
                    <a:pt x="7389" y="13495"/>
                  </a:lnTo>
                  <a:lnTo>
                    <a:pt x="7389" y="8311"/>
                  </a:lnTo>
                  <a:lnTo>
                    <a:pt x="11050" y="11972"/>
                  </a:lnTo>
                  <a:lnTo>
                    <a:pt x="11959" y="11050"/>
                  </a:lnTo>
                  <a:lnTo>
                    <a:pt x="8311" y="7403"/>
                  </a:lnTo>
                  <a:lnTo>
                    <a:pt x="13482" y="7403"/>
                  </a:lnTo>
                  <a:lnTo>
                    <a:pt x="13482" y="6093"/>
                  </a:lnTo>
                  <a:lnTo>
                    <a:pt x="8311" y="6093"/>
                  </a:lnTo>
                  <a:lnTo>
                    <a:pt x="11959" y="2446"/>
                  </a:lnTo>
                  <a:lnTo>
                    <a:pt x="11050" y="1524"/>
                  </a:lnTo>
                  <a:lnTo>
                    <a:pt x="7389" y="5185"/>
                  </a:lnTo>
                  <a:lnTo>
                    <a:pt x="73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2" name="Google Shape;282;p21"/>
          <p:cNvSpPr/>
          <p:nvPr/>
        </p:nvSpPr>
        <p:spPr>
          <a:xfrm>
            <a:off x="6719300" y="3338618"/>
            <a:ext cx="610574" cy="610616"/>
          </a:xfrm>
          <a:custGeom>
            <a:rect b="b" l="l" r="r" t="t"/>
            <a:pathLst>
              <a:path extrusionOk="0" h="14658" w="14657">
                <a:moveTo>
                  <a:pt x="0" y="1"/>
                </a:moveTo>
                <a:lnTo>
                  <a:pt x="0" y="14658"/>
                </a:lnTo>
                <a:lnTo>
                  <a:pt x="14657" y="14658"/>
                </a:lnTo>
                <a:cubicBezTo>
                  <a:pt x="14657" y="6561"/>
                  <a:pt x="8097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1"/>
          <p:cNvSpPr/>
          <p:nvPr/>
        </p:nvSpPr>
        <p:spPr>
          <a:xfrm>
            <a:off x="7329941" y="3338618"/>
            <a:ext cx="610074" cy="610616"/>
          </a:xfrm>
          <a:custGeom>
            <a:rect b="b" l="l" r="r" t="t"/>
            <a:pathLst>
              <a:path extrusionOk="0" h="14658" w="14645">
                <a:moveTo>
                  <a:pt x="14644" y="1"/>
                </a:moveTo>
                <a:cubicBezTo>
                  <a:pt x="6561" y="1"/>
                  <a:pt x="1" y="6561"/>
                  <a:pt x="1" y="14658"/>
                </a:cubicBezTo>
                <a:lnTo>
                  <a:pt x="14644" y="14658"/>
                </a:lnTo>
                <a:lnTo>
                  <a:pt x="146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1"/>
          <p:cNvSpPr/>
          <p:nvPr/>
        </p:nvSpPr>
        <p:spPr>
          <a:xfrm>
            <a:off x="6719842" y="3949298"/>
            <a:ext cx="1220065" cy="609491"/>
          </a:xfrm>
          <a:custGeom>
            <a:rect b="b" l="l" r="r" t="t"/>
            <a:pathLst>
              <a:path extrusionOk="0" h="14631" w="29288">
                <a:moveTo>
                  <a:pt x="14644" y="1"/>
                </a:moveTo>
                <a:cubicBezTo>
                  <a:pt x="6547" y="1"/>
                  <a:pt x="1" y="6547"/>
                  <a:pt x="1" y="14631"/>
                </a:cubicBezTo>
                <a:lnTo>
                  <a:pt x="29287" y="14631"/>
                </a:lnTo>
                <a:cubicBezTo>
                  <a:pt x="29287" y="6547"/>
                  <a:pt x="22727" y="1"/>
                  <a:pt x="146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1"/>
          <p:cNvSpPr/>
          <p:nvPr/>
        </p:nvSpPr>
        <p:spPr>
          <a:xfrm>
            <a:off x="6719859" y="2728866"/>
            <a:ext cx="1220020" cy="610322"/>
          </a:xfrm>
          <a:custGeom>
            <a:rect b="b" l="l" r="r" t="t"/>
            <a:pathLst>
              <a:path extrusionOk="0" h="14658" w="29301">
                <a:moveTo>
                  <a:pt x="14644" y="0"/>
                </a:moveTo>
                <a:cubicBezTo>
                  <a:pt x="6561" y="0"/>
                  <a:pt x="0" y="6560"/>
                  <a:pt x="0" y="14657"/>
                </a:cubicBezTo>
                <a:lnTo>
                  <a:pt x="14644" y="14657"/>
                </a:lnTo>
                <a:cubicBezTo>
                  <a:pt x="22740" y="14657"/>
                  <a:pt x="29301" y="8097"/>
                  <a:pt x="2930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1"/>
          <p:cNvSpPr/>
          <p:nvPr/>
        </p:nvSpPr>
        <p:spPr>
          <a:xfrm>
            <a:off x="6719859" y="2119021"/>
            <a:ext cx="1220020" cy="609781"/>
          </a:xfrm>
          <a:custGeom>
            <a:rect b="b" l="l" r="r" t="t"/>
            <a:pathLst>
              <a:path extrusionOk="0" h="14645" w="29301">
                <a:moveTo>
                  <a:pt x="14644" y="1"/>
                </a:moveTo>
                <a:cubicBezTo>
                  <a:pt x="6561" y="1"/>
                  <a:pt x="0" y="6561"/>
                  <a:pt x="0" y="14644"/>
                </a:cubicBezTo>
                <a:lnTo>
                  <a:pt x="14644" y="14644"/>
                </a:lnTo>
                <a:cubicBezTo>
                  <a:pt x="22740" y="14644"/>
                  <a:pt x="29301" y="8084"/>
                  <a:pt x="293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">
    <p:bg>
      <p:bgPr>
        <a:solidFill>
          <a:schemeClr val="lt1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 txBox="1"/>
          <p:nvPr>
            <p:ph type="ctrTitle"/>
          </p:nvPr>
        </p:nvSpPr>
        <p:spPr>
          <a:xfrm>
            <a:off x="699900" y="436250"/>
            <a:ext cx="5511900" cy="11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9" name="Google Shape;289;p22"/>
          <p:cNvSpPr txBox="1"/>
          <p:nvPr>
            <p:ph hasCustomPrompt="1" idx="2" type="title"/>
          </p:nvPr>
        </p:nvSpPr>
        <p:spPr>
          <a:xfrm>
            <a:off x="7395012" y="932846"/>
            <a:ext cx="1049100" cy="5727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>
            <a:lvl1pPr lv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0" name="Google Shape;290;p22"/>
          <p:cNvSpPr txBox="1"/>
          <p:nvPr>
            <p:ph idx="1" type="subTitle"/>
          </p:nvPr>
        </p:nvSpPr>
        <p:spPr>
          <a:xfrm>
            <a:off x="5603375" y="2571750"/>
            <a:ext cx="2073000" cy="213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1" name="Google Shape;291;p22"/>
          <p:cNvSpPr txBox="1"/>
          <p:nvPr>
            <p:ph idx="3" type="title"/>
          </p:nvPr>
        </p:nvSpPr>
        <p:spPr>
          <a:xfrm rot="-5400000">
            <a:off x="7298200" y="3551975"/>
            <a:ext cx="1998000" cy="293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_1_1_1_1_1">
    <p:bg>
      <p:bgPr>
        <a:solidFill>
          <a:schemeClr val="lt1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3"/>
          <p:cNvSpPr txBox="1"/>
          <p:nvPr>
            <p:ph type="ctrTitle"/>
          </p:nvPr>
        </p:nvSpPr>
        <p:spPr>
          <a:xfrm>
            <a:off x="699900" y="436250"/>
            <a:ext cx="2943600" cy="11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4" name="Google Shape;294;p23"/>
          <p:cNvSpPr txBox="1"/>
          <p:nvPr>
            <p:ph hasCustomPrompt="1" idx="2" type="title"/>
          </p:nvPr>
        </p:nvSpPr>
        <p:spPr>
          <a:xfrm>
            <a:off x="7395012" y="932846"/>
            <a:ext cx="1049100" cy="5727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>
            <a:lvl1pPr lv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" name="Google Shape;295;p23"/>
          <p:cNvSpPr txBox="1"/>
          <p:nvPr>
            <p:ph idx="3" type="title"/>
          </p:nvPr>
        </p:nvSpPr>
        <p:spPr>
          <a:xfrm rot="-5400000">
            <a:off x="7298200" y="3551975"/>
            <a:ext cx="1998000" cy="293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" name="Google Shape;296;p23"/>
          <p:cNvSpPr txBox="1"/>
          <p:nvPr>
            <p:ph idx="1" type="subTitle"/>
          </p:nvPr>
        </p:nvSpPr>
        <p:spPr>
          <a:xfrm>
            <a:off x="699900" y="2571750"/>
            <a:ext cx="2547600" cy="213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_1_1_1_1_1"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4"/>
          <p:cNvSpPr txBox="1"/>
          <p:nvPr>
            <p:ph type="ctrTitle"/>
          </p:nvPr>
        </p:nvSpPr>
        <p:spPr>
          <a:xfrm>
            <a:off x="699900" y="436250"/>
            <a:ext cx="3872100" cy="11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9" name="Google Shape;299;p24"/>
          <p:cNvSpPr txBox="1"/>
          <p:nvPr>
            <p:ph hasCustomPrompt="1" idx="2" type="title"/>
          </p:nvPr>
        </p:nvSpPr>
        <p:spPr>
          <a:xfrm>
            <a:off x="7395012" y="932846"/>
            <a:ext cx="1049100" cy="5727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>
            <a:lvl1pPr lv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0" name="Google Shape;300;p24"/>
          <p:cNvSpPr txBox="1"/>
          <p:nvPr>
            <p:ph idx="3" type="title"/>
          </p:nvPr>
        </p:nvSpPr>
        <p:spPr>
          <a:xfrm rot="-5400000">
            <a:off x="7298200" y="3551975"/>
            <a:ext cx="1998000" cy="293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1" name="Google Shape;301;p24"/>
          <p:cNvSpPr txBox="1"/>
          <p:nvPr>
            <p:ph idx="1" type="subTitle"/>
          </p:nvPr>
        </p:nvSpPr>
        <p:spPr>
          <a:xfrm>
            <a:off x="5022700" y="2571750"/>
            <a:ext cx="2547600" cy="213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_1_1_1_1_1_1_1_1">
    <p:bg>
      <p:bgPr>
        <a:solidFill>
          <a:schemeClr val="lt1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5"/>
          <p:cNvSpPr txBox="1"/>
          <p:nvPr>
            <p:ph type="ctrTitle"/>
          </p:nvPr>
        </p:nvSpPr>
        <p:spPr>
          <a:xfrm>
            <a:off x="699900" y="436250"/>
            <a:ext cx="2943600" cy="11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4" name="Google Shape;304;p25"/>
          <p:cNvSpPr txBox="1"/>
          <p:nvPr>
            <p:ph hasCustomPrompt="1" idx="2" type="title"/>
          </p:nvPr>
        </p:nvSpPr>
        <p:spPr>
          <a:xfrm>
            <a:off x="7395012" y="932846"/>
            <a:ext cx="1049100" cy="5727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>
            <a:lvl1pPr lv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5" name="Google Shape;305;p25"/>
          <p:cNvSpPr txBox="1"/>
          <p:nvPr>
            <p:ph idx="3" type="title"/>
          </p:nvPr>
        </p:nvSpPr>
        <p:spPr>
          <a:xfrm rot="-5400000">
            <a:off x="7298200" y="3551975"/>
            <a:ext cx="1998000" cy="293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6" name="Google Shape;306;p25"/>
          <p:cNvSpPr txBox="1"/>
          <p:nvPr>
            <p:ph idx="1" type="subTitle"/>
          </p:nvPr>
        </p:nvSpPr>
        <p:spPr>
          <a:xfrm>
            <a:off x="699900" y="2571750"/>
            <a:ext cx="2547600" cy="213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0">
    <p:bg>
      <p:bgPr>
        <a:solidFill>
          <a:schemeClr val="lt1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6"/>
          <p:cNvSpPr txBox="1"/>
          <p:nvPr>
            <p:ph type="ctrTitle"/>
          </p:nvPr>
        </p:nvSpPr>
        <p:spPr>
          <a:xfrm>
            <a:off x="699900" y="436250"/>
            <a:ext cx="35805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9" name="Google Shape;309;p26"/>
          <p:cNvSpPr txBox="1"/>
          <p:nvPr>
            <p:ph hasCustomPrompt="1" idx="2" type="title"/>
          </p:nvPr>
        </p:nvSpPr>
        <p:spPr>
          <a:xfrm>
            <a:off x="7395012" y="932846"/>
            <a:ext cx="1049100" cy="5727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>
            <a:lvl1pPr lv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0" name="Google Shape;310;p26"/>
          <p:cNvSpPr txBox="1"/>
          <p:nvPr>
            <p:ph idx="3" type="title"/>
          </p:nvPr>
        </p:nvSpPr>
        <p:spPr>
          <a:xfrm rot="-5400000">
            <a:off x="7298200" y="3551975"/>
            <a:ext cx="1998000" cy="293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10_1">
    <p:bg>
      <p:bgPr>
        <a:solidFill>
          <a:schemeClr val="lt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7"/>
          <p:cNvSpPr txBox="1"/>
          <p:nvPr>
            <p:ph type="ctrTitle"/>
          </p:nvPr>
        </p:nvSpPr>
        <p:spPr>
          <a:xfrm>
            <a:off x="699900" y="436250"/>
            <a:ext cx="35805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3" name="Google Shape;313;p27"/>
          <p:cNvSpPr txBox="1"/>
          <p:nvPr>
            <p:ph hasCustomPrompt="1" idx="2" type="title"/>
          </p:nvPr>
        </p:nvSpPr>
        <p:spPr>
          <a:xfrm>
            <a:off x="7395012" y="932846"/>
            <a:ext cx="1049100" cy="5727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>
            <a:lvl1pPr lv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4" name="Google Shape;314;p27"/>
          <p:cNvSpPr txBox="1"/>
          <p:nvPr>
            <p:ph idx="3" type="title"/>
          </p:nvPr>
        </p:nvSpPr>
        <p:spPr>
          <a:xfrm rot="-5400000">
            <a:off x="7298200" y="3551975"/>
            <a:ext cx="1998000" cy="293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SECTION_TITLE_AND_DESCRIPTION_1">
    <p:bg>
      <p:bgPr>
        <a:solidFill>
          <a:schemeClr val="lt1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8"/>
          <p:cNvSpPr txBox="1"/>
          <p:nvPr>
            <p:ph type="ctrTitle"/>
          </p:nvPr>
        </p:nvSpPr>
        <p:spPr>
          <a:xfrm>
            <a:off x="699900" y="436250"/>
            <a:ext cx="3580500" cy="11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7" name="Google Shape;317;p28"/>
          <p:cNvSpPr txBox="1"/>
          <p:nvPr>
            <p:ph hasCustomPrompt="1" idx="2" type="title"/>
          </p:nvPr>
        </p:nvSpPr>
        <p:spPr>
          <a:xfrm>
            <a:off x="7395012" y="932846"/>
            <a:ext cx="1049100" cy="5727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>
            <a:lvl1pPr lv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8" name="Google Shape;318;p28"/>
          <p:cNvSpPr txBox="1"/>
          <p:nvPr>
            <p:ph idx="1" type="subTitle"/>
          </p:nvPr>
        </p:nvSpPr>
        <p:spPr>
          <a:xfrm>
            <a:off x="4972600" y="1970175"/>
            <a:ext cx="2796300" cy="26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9" name="Google Shape;319;p28"/>
          <p:cNvSpPr txBox="1"/>
          <p:nvPr>
            <p:ph idx="3" type="title"/>
          </p:nvPr>
        </p:nvSpPr>
        <p:spPr>
          <a:xfrm rot="-5400000">
            <a:off x="7298200" y="3551975"/>
            <a:ext cx="1998000" cy="293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ONE_COLUMN_TEXT_1">
    <p:bg>
      <p:bgPr>
        <a:solidFill>
          <a:schemeClr val="lt1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9"/>
          <p:cNvSpPr txBox="1"/>
          <p:nvPr>
            <p:ph idx="1" type="body"/>
          </p:nvPr>
        </p:nvSpPr>
        <p:spPr>
          <a:xfrm>
            <a:off x="4344663" y="1811588"/>
            <a:ext cx="3227700" cy="26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2" name="Google Shape;322;p29"/>
          <p:cNvSpPr txBox="1"/>
          <p:nvPr>
            <p:ph type="ctrTitle"/>
          </p:nvPr>
        </p:nvSpPr>
        <p:spPr>
          <a:xfrm>
            <a:off x="699900" y="436250"/>
            <a:ext cx="3580500" cy="11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" name="Google Shape;323;p29"/>
          <p:cNvSpPr txBox="1"/>
          <p:nvPr>
            <p:ph hasCustomPrompt="1" idx="2" type="title"/>
          </p:nvPr>
        </p:nvSpPr>
        <p:spPr>
          <a:xfrm>
            <a:off x="7395012" y="932846"/>
            <a:ext cx="1049100" cy="5727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>
            <a:lvl1pPr lv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4" name="Google Shape;324;p29"/>
          <p:cNvSpPr txBox="1"/>
          <p:nvPr>
            <p:ph idx="3" type="title"/>
          </p:nvPr>
        </p:nvSpPr>
        <p:spPr>
          <a:xfrm rot="-5400000">
            <a:off x="7298200" y="3551975"/>
            <a:ext cx="1998000" cy="293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9">
  <p:cSld name="CUSTOM_2_1_1_1_1_1_1_1_1_1">
    <p:bg>
      <p:bgPr>
        <a:solidFill>
          <a:schemeClr val="lt1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0"/>
          <p:cNvSpPr txBox="1"/>
          <p:nvPr>
            <p:ph type="ctrTitle"/>
          </p:nvPr>
        </p:nvSpPr>
        <p:spPr>
          <a:xfrm>
            <a:off x="699900" y="436250"/>
            <a:ext cx="4120200" cy="11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7" name="Google Shape;327;p30"/>
          <p:cNvSpPr txBox="1"/>
          <p:nvPr>
            <p:ph hasCustomPrompt="1" idx="2" type="title"/>
          </p:nvPr>
        </p:nvSpPr>
        <p:spPr>
          <a:xfrm>
            <a:off x="7395012" y="932846"/>
            <a:ext cx="1049100" cy="5727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>
            <a:lvl1pPr lv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8" name="Google Shape;328;p30"/>
          <p:cNvSpPr txBox="1"/>
          <p:nvPr>
            <p:ph idx="3" type="title"/>
          </p:nvPr>
        </p:nvSpPr>
        <p:spPr>
          <a:xfrm rot="-5400000">
            <a:off x="7298200" y="3551975"/>
            <a:ext cx="1998000" cy="293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9" name="Google Shape;329;p30"/>
          <p:cNvSpPr txBox="1"/>
          <p:nvPr>
            <p:ph idx="1" type="subTitle"/>
          </p:nvPr>
        </p:nvSpPr>
        <p:spPr>
          <a:xfrm>
            <a:off x="720000" y="3934875"/>
            <a:ext cx="66750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"/>
          <p:cNvSpPr txBox="1"/>
          <p:nvPr>
            <p:ph idx="1" type="body"/>
          </p:nvPr>
        </p:nvSpPr>
        <p:spPr>
          <a:xfrm>
            <a:off x="699900" y="1625975"/>
            <a:ext cx="69552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" name="Google Shape;60;p4"/>
          <p:cNvSpPr txBox="1"/>
          <p:nvPr>
            <p:ph type="ctrTitle"/>
          </p:nvPr>
        </p:nvSpPr>
        <p:spPr>
          <a:xfrm>
            <a:off x="699900" y="436250"/>
            <a:ext cx="46422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" name="Google Shape;61;p4"/>
          <p:cNvSpPr txBox="1"/>
          <p:nvPr>
            <p:ph hasCustomPrompt="1" idx="2" type="title"/>
          </p:nvPr>
        </p:nvSpPr>
        <p:spPr>
          <a:xfrm>
            <a:off x="7395012" y="932846"/>
            <a:ext cx="1049100" cy="5727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>
            <a:lvl1pPr lv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4"/>
          <p:cNvSpPr txBox="1"/>
          <p:nvPr>
            <p:ph idx="3" type="title"/>
          </p:nvPr>
        </p:nvSpPr>
        <p:spPr>
          <a:xfrm rot="-5400000">
            <a:off x="7298200" y="3551975"/>
            <a:ext cx="1998000" cy="293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0">
  <p:cSld name="CUSTOM_2_1_1_1_1_1_1_1_1_2">
    <p:bg>
      <p:bgPr>
        <a:solidFill>
          <a:schemeClr val="lt1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1"/>
          <p:cNvSpPr txBox="1"/>
          <p:nvPr>
            <p:ph type="ctrTitle"/>
          </p:nvPr>
        </p:nvSpPr>
        <p:spPr>
          <a:xfrm>
            <a:off x="699900" y="436250"/>
            <a:ext cx="4494000" cy="11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2" name="Google Shape;332;p31"/>
          <p:cNvSpPr txBox="1"/>
          <p:nvPr>
            <p:ph hasCustomPrompt="1" idx="2" type="title"/>
          </p:nvPr>
        </p:nvSpPr>
        <p:spPr>
          <a:xfrm>
            <a:off x="7395012" y="932846"/>
            <a:ext cx="1049100" cy="5727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>
            <a:lvl1pPr lv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3" name="Google Shape;333;p31"/>
          <p:cNvSpPr txBox="1"/>
          <p:nvPr>
            <p:ph idx="3" type="title"/>
          </p:nvPr>
        </p:nvSpPr>
        <p:spPr>
          <a:xfrm rot="-5400000">
            <a:off x="7298200" y="3551975"/>
            <a:ext cx="1998000" cy="293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4" name="Google Shape;334;p31"/>
          <p:cNvSpPr txBox="1"/>
          <p:nvPr>
            <p:ph idx="1" type="subTitle"/>
          </p:nvPr>
        </p:nvSpPr>
        <p:spPr>
          <a:xfrm>
            <a:off x="699900" y="3401700"/>
            <a:ext cx="2547600" cy="120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1">
  <p:cSld name="TITLE_AND_BODY_1">
    <p:bg>
      <p:bgPr>
        <a:solidFill>
          <a:schemeClr val="lt1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2"/>
          <p:cNvSpPr txBox="1"/>
          <p:nvPr>
            <p:ph idx="1" type="body"/>
          </p:nvPr>
        </p:nvSpPr>
        <p:spPr>
          <a:xfrm>
            <a:off x="699900" y="1625975"/>
            <a:ext cx="7294200" cy="29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7" name="Google Shape;337;p32"/>
          <p:cNvSpPr txBox="1"/>
          <p:nvPr>
            <p:ph type="ctrTitle"/>
          </p:nvPr>
        </p:nvSpPr>
        <p:spPr>
          <a:xfrm>
            <a:off x="699900" y="436250"/>
            <a:ext cx="35805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8" name="Google Shape;338;p32"/>
          <p:cNvSpPr txBox="1"/>
          <p:nvPr>
            <p:ph hasCustomPrompt="1" idx="2" type="title"/>
          </p:nvPr>
        </p:nvSpPr>
        <p:spPr>
          <a:xfrm>
            <a:off x="7395012" y="932846"/>
            <a:ext cx="1049100" cy="5727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>
            <a:lvl1pPr lv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9" name="Google Shape;339;p32"/>
          <p:cNvSpPr txBox="1"/>
          <p:nvPr>
            <p:ph idx="3" type="title"/>
          </p:nvPr>
        </p:nvSpPr>
        <p:spPr>
          <a:xfrm rot="-5400000">
            <a:off x="7298200" y="3551975"/>
            <a:ext cx="1998000" cy="293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solidFill>
          <a:schemeClr val="lt1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3"/>
          <p:cNvSpPr txBox="1"/>
          <p:nvPr>
            <p:ph type="ctrTitle"/>
          </p:nvPr>
        </p:nvSpPr>
        <p:spPr>
          <a:xfrm>
            <a:off x="699900" y="436250"/>
            <a:ext cx="36735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" name="Google Shape;342;p33"/>
          <p:cNvSpPr txBox="1"/>
          <p:nvPr>
            <p:ph hasCustomPrompt="1" idx="2" type="title"/>
          </p:nvPr>
        </p:nvSpPr>
        <p:spPr>
          <a:xfrm>
            <a:off x="7395012" y="932846"/>
            <a:ext cx="1049100" cy="5727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>
            <a:lvl1pPr lv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3" name="Google Shape;343;p33"/>
          <p:cNvSpPr txBox="1"/>
          <p:nvPr>
            <p:ph idx="3" type="title"/>
          </p:nvPr>
        </p:nvSpPr>
        <p:spPr>
          <a:xfrm rot="-5400000">
            <a:off x="7298200" y="3551975"/>
            <a:ext cx="1998000" cy="293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4" name="Google Shape;344;p33"/>
          <p:cNvSpPr txBox="1"/>
          <p:nvPr>
            <p:ph idx="4" type="title"/>
          </p:nvPr>
        </p:nvSpPr>
        <p:spPr>
          <a:xfrm>
            <a:off x="736350" y="3085575"/>
            <a:ext cx="2889900" cy="37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5" name="Google Shape;345;p33"/>
          <p:cNvSpPr txBox="1"/>
          <p:nvPr>
            <p:ph idx="1" type="subTitle"/>
          </p:nvPr>
        </p:nvSpPr>
        <p:spPr>
          <a:xfrm>
            <a:off x="736350" y="3586500"/>
            <a:ext cx="28899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6" name="Google Shape;346;p33"/>
          <p:cNvSpPr txBox="1"/>
          <p:nvPr>
            <p:ph idx="5" type="title"/>
          </p:nvPr>
        </p:nvSpPr>
        <p:spPr>
          <a:xfrm>
            <a:off x="4113800" y="3085575"/>
            <a:ext cx="2889900" cy="37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7" name="Google Shape;347;p33"/>
          <p:cNvSpPr txBox="1"/>
          <p:nvPr>
            <p:ph idx="6" type="subTitle"/>
          </p:nvPr>
        </p:nvSpPr>
        <p:spPr>
          <a:xfrm>
            <a:off x="4113800" y="3586500"/>
            <a:ext cx="28899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bg>
      <p:bgPr>
        <a:solidFill>
          <a:schemeClr val="lt1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4"/>
          <p:cNvSpPr txBox="1"/>
          <p:nvPr>
            <p:ph type="ctrTitle"/>
          </p:nvPr>
        </p:nvSpPr>
        <p:spPr>
          <a:xfrm>
            <a:off x="699900" y="436250"/>
            <a:ext cx="35805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0" name="Google Shape;350;p34"/>
          <p:cNvSpPr txBox="1"/>
          <p:nvPr>
            <p:ph hasCustomPrompt="1" idx="2" type="title"/>
          </p:nvPr>
        </p:nvSpPr>
        <p:spPr>
          <a:xfrm>
            <a:off x="7395012" y="932846"/>
            <a:ext cx="1049100" cy="5727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>
            <a:lvl1pPr lv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1" name="Google Shape;351;p34"/>
          <p:cNvSpPr txBox="1"/>
          <p:nvPr>
            <p:ph idx="3" type="title"/>
          </p:nvPr>
        </p:nvSpPr>
        <p:spPr>
          <a:xfrm rot="-5400000">
            <a:off x="7298200" y="3551975"/>
            <a:ext cx="1998000" cy="293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2" name="Google Shape;352;p34"/>
          <p:cNvSpPr txBox="1"/>
          <p:nvPr>
            <p:ph idx="4" type="title"/>
          </p:nvPr>
        </p:nvSpPr>
        <p:spPr>
          <a:xfrm>
            <a:off x="699900" y="3389325"/>
            <a:ext cx="2327400" cy="7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3" name="Google Shape;353;p34"/>
          <p:cNvSpPr txBox="1"/>
          <p:nvPr>
            <p:ph idx="1" type="subTitle"/>
          </p:nvPr>
        </p:nvSpPr>
        <p:spPr>
          <a:xfrm>
            <a:off x="699900" y="4054800"/>
            <a:ext cx="232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4" name="Google Shape;354;p34"/>
          <p:cNvSpPr txBox="1"/>
          <p:nvPr>
            <p:ph idx="5" type="title"/>
          </p:nvPr>
        </p:nvSpPr>
        <p:spPr>
          <a:xfrm>
            <a:off x="3139700" y="3389325"/>
            <a:ext cx="2327400" cy="7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5" name="Google Shape;355;p34"/>
          <p:cNvSpPr txBox="1"/>
          <p:nvPr>
            <p:ph idx="6" type="subTitle"/>
          </p:nvPr>
        </p:nvSpPr>
        <p:spPr>
          <a:xfrm>
            <a:off x="3139700" y="4054800"/>
            <a:ext cx="232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6" name="Google Shape;356;p34"/>
          <p:cNvSpPr txBox="1"/>
          <p:nvPr>
            <p:ph idx="7" type="title"/>
          </p:nvPr>
        </p:nvSpPr>
        <p:spPr>
          <a:xfrm>
            <a:off x="5579500" y="3389325"/>
            <a:ext cx="2327400" cy="7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7" name="Google Shape;357;p34"/>
          <p:cNvSpPr txBox="1"/>
          <p:nvPr>
            <p:ph idx="8" type="subTitle"/>
          </p:nvPr>
        </p:nvSpPr>
        <p:spPr>
          <a:xfrm>
            <a:off x="5579500" y="4054800"/>
            <a:ext cx="232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_1">
    <p:bg>
      <p:bgPr>
        <a:solidFill>
          <a:schemeClr val="lt1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5"/>
          <p:cNvSpPr txBox="1"/>
          <p:nvPr>
            <p:ph type="ctrTitle"/>
          </p:nvPr>
        </p:nvSpPr>
        <p:spPr>
          <a:xfrm>
            <a:off x="699900" y="436250"/>
            <a:ext cx="35805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0" name="Google Shape;360;p35"/>
          <p:cNvSpPr txBox="1"/>
          <p:nvPr>
            <p:ph hasCustomPrompt="1" idx="2" type="title"/>
          </p:nvPr>
        </p:nvSpPr>
        <p:spPr>
          <a:xfrm>
            <a:off x="7395012" y="932846"/>
            <a:ext cx="1049100" cy="5727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>
            <a:lvl1pPr lv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1" name="Google Shape;361;p35"/>
          <p:cNvSpPr txBox="1"/>
          <p:nvPr>
            <p:ph idx="3" type="title"/>
          </p:nvPr>
        </p:nvSpPr>
        <p:spPr>
          <a:xfrm rot="-5400000">
            <a:off x="7298200" y="3551975"/>
            <a:ext cx="1998000" cy="293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2" name="Google Shape;362;p35"/>
          <p:cNvSpPr txBox="1"/>
          <p:nvPr>
            <p:ph idx="4" type="title"/>
          </p:nvPr>
        </p:nvSpPr>
        <p:spPr>
          <a:xfrm>
            <a:off x="699900" y="2096400"/>
            <a:ext cx="3516900" cy="4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3" name="Google Shape;363;p35"/>
          <p:cNvSpPr txBox="1"/>
          <p:nvPr>
            <p:ph idx="1" type="subTitle"/>
          </p:nvPr>
        </p:nvSpPr>
        <p:spPr>
          <a:xfrm>
            <a:off x="699900" y="2430525"/>
            <a:ext cx="35169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4" name="Google Shape;364;p35"/>
          <p:cNvSpPr txBox="1"/>
          <p:nvPr>
            <p:ph idx="5" type="title"/>
          </p:nvPr>
        </p:nvSpPr>
        <p:spPr>
          <a:xfrm>
            <a:off x="699900" y="2973925"/>
            <a:ext cx="3516900" cy="4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5" name="Google Shape;365;p35"/>
          <p:cNvSpPr txBox="1"/>
          <p:nvPr>
            <p:ph idx="6" type="subTitle"/>
          </p:nvPr>
        </p:nvSpPr>
        <p:spPr>
          <a:xfrm>
            <a:off x="699900" y="3308050"/>
            <a:ext cx="35169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6" name="Google Shape;366;p35"/>
          <p:cNvSpPr txBox="1"/>
          <p:nvPr>
            <p:ph idx="7" type="title"/>
          </p:nvPr>
        </p:nvSpPr>
        <p:spPr>
          <a:xfrm>
            <a:off x="699900" y="3851450"/>
            <a:ext cx="3516900" cy="4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7" name="Google Shape;367;p35"/>
          <p:cNvSpPr txBox="1"/>
          <p:nvPr>
            <p:ph idx="8" type="subTitle"/>
          </p:nvPr>
        </p:nvSpPr>
        <p:spPr>
          <a:xfrm>
            <a:off x="699900" y="4185575"/>
            <a:ext cx="35169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3_2">
    <p:bg>
      <p:bgPr>
        <a:solidFill>
          <a:schemeClr val="lt1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6"/>
          <p:cNvSpPr txBox="1"/>
          <p:nvPr>
            <p:ph type="ctrTitle"/>
          </p:nvPr>
        </p:nvSpPr>
        <p:spPr>
          <a:xfrm>
            <a:off x="699900" y="436250"/>
            <a:ext cx="35805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0" name="Google Shape;370;p36"/>
          <p:cNvSpPr txBox="1"/>
          <p:nvPr>
            <p:ph hasCustomPrompt="1" idx="2" type="title"/>
          </p:nvPr>
        </p:nvSpPr>
        <p:spPr>
          <a:xfrm>
            <a:off x="7395012" y="932846"/>
            <a:ext cx="1049100" cy="5727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>
            <a:lvl1pPr lv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1" name="Google Shape;371;p36"/>
          <p:cNvSpPr txBox="1"/>
          <p:nvPr>
            <p:ph idx="3" type="title"/>
          </p:nvPr>
        </p:nvSpPr>
        <p:spPr>
          <a:xfrm rot="-5400000">
            <a:off x="7298200" y="3551975"/>
            <a:ext cx="1998000" cy="293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2" name="Google Shape;372;p36"/>
          <p:cNvSpPr txBox="1"/>
          <p:nvPr>
            <p:ph idx="4" type="title"/>
          </p:nvPr>
        </p:nvSpPr>
        <p:spPr>
          <a:xfrm>
            <a:off x="1898800" y="3521675"/>
            <a:ext cx="2198700" cy="3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3" name="Google Shape;373;p36"/>
          <p:cNvSpPr txBox="1"/>
          <p:nvPr>
            <p:ph idx="1" type="subTitle"/>
          </p:nvPr>
        </p:nvSpPr>
        <p:spPr>
          <a:xfrm>
            <a:off x="1898800" y="3958550"/>
            <a:ext cx="219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4" name="Google Shape;374;p36"/>
          <p:cNvSpPr txBox="1"/>
          <p:nvPr>
            <p:ph idx="5" type="title"/>
          </p:nvPr>
        </p:nvSpPr>
        <p:spPr>
          <a:xfrm>
            <a:off x="5675725" y="3521675"/>
            <a:ext cx="2198700" cy="3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5" name="Google Shape;375;p36"/>
          <p:cNvSpPr txBox="1"/>
          <p:nvPr>
            <p:ph idx="6" type="subTitle"/>
          </p:nvPr>
        </p:nvSpPr>
        <p:spPr>
          <a:xfrm>
            <a:off x="5675725" y="3958550"/>
            <a:ext cx="219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6" name="Google Shape;376;p36"/>
          <p:cNvSpPr txBox="1"/>
          <p:nvPr>
            <p:ph idx="7" type="title"/>
          </p:nvPr>
        </p:nvSpPr>
        <p:spPr>
          <a:xfrm>
            <a:off x="5675725" y="2021100"/>
            <a:ext cx="2198700" cy="3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7" name="Google Shape;377;p36"/>
          <p:cNvSpPr txBox="1"/>
          <p:nvPr>
            <p:ph idx="8" type="subTitle"/>
          </p:nvPr>
        </p:nvSpPr>
        <p:spPr>
          <a:xfrm>
            <a:off x="5675725" y="2457975"/>
            <a:ext cx="219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">
    <p:bg>
      <p:bgPr>
        <a:solidFill>
          <a:schemeClr val="lt1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/>
          <p:nvPr>
            <p:ph type="ctrTitle"/>
          </p:nvPr>
        </p:nvSpPr>
        <p:spPr>
          <a:xfrm>
            <a:off x="699900" y="436250"/>
            <a:ext cx="35805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0" name="Google Shape;380;p37"/>
          <p:cNvSpPr txBox="1"/>
          <p:nvPr>
            <p:ph hasCustomPrompt="1" idx="2" type="title"/>
          </p:nvPr>
        </p:nvSpPr>
        <p:spPr>
          <a:xfrm>
            <a:off x="7395012" y="932846"/>
            <a:ext cx="1049100" cy="5727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>
            <a:lvl1pPr lv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1" name="Google Shape;381;p37"/>
          <p:cNvSpPr txBox="1"/>
          <p:nvPr>
            <p:ph idx="3" type="title"/>
          </p:nvPr>
        </p:nvSpPr>
        <p:spPr>
          <a:xfrm rot="-5400000">
            <a:off x="7298200" y="3551975"/>
            <a:ext cx="1998000" cy="293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2" name="Google Shape;382;p37"/>
          <p:cNvSpPr txBox="1"/>
          <p:nvPr>
            <p:ph idx="4" type="title"/>
          </p:nvPr>
        </p:nvSpPr>
        <p:spPr>
          <a:xfrm>
            <a:off x="699900" y="2205425"/>
            <a:ext cx="20451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3" name="Google Shape;383;p37"/>
          <p:cNvSpPr txBox="1"/>
          <p:nvPr>
            <p:ph idx="1" type="subTitle"/>
          </p:nvPr>
        </p:nvSpPr>
        <p:spPr>
          <a:xfrm>
            <a:off x="699900" y="2630900"/>
            <a:ext cx="204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4" name="Google Shape;384;p37"/>
          <p:cNvSpPr txBox="1"/>
          <p:nvPr>
            <p:ph idx="5" type="title"/>
          </p:nvPr>
        </p:nvSpPr>
        <p:spPr>
          <a:xfrm>
            <a:off x="699900" y="3448825"/>
            <a:ext cx="20451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5" name="Google Shape;385;p37"/>
          <p:cNvSpPr txBox="1"/>
          <p:nvPr>
            <p:ph idx="6" type="subTitle"/>
          </p:nvPr>
        </p:nvSpPr>
        <p:spPr>
          <a:xfrm>
            <a:off x="699900" y="3874175"/>
            <a:ext cx="204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6" name="Google Shape;386;p37"/>
          <p:cNvSpPr txBox="1"/>
          <p:nvPr>
            <p:ph idx="7" type="title"/>
          </p:nvPr>
        </p:nvSpPr>
        <p:spPr>
          <a:xfrm>
            <a:off x="5803175" y="2205425"/>
            <a:ext cx="20451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7" name="Google Shape;387;p37"/>
          <p:cNvSpPr txBox="1"/>
          <p:nvPr>
            <p:ph idx="8" type="subTitle"/>
          </p:nvPr>
        </p:nvSpPr>
        <p:spPr>
          <a:xfrm>
            <a:off x="5803175" y="2630900"/>
            <a:ext cx="204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8" name="Google Shape;388;p37"/>
          <p:cNvSpPr txBox="1"/>
          <p:nvPr>
            <p:ph idx="9" type="title"/>
          </p:nvPr>
        </p:nvSpPr>
        <p:spPr>
          <a:xfrm>
            <a:off x="5803175" y="3448700"/>
            <a:ext cx="20451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9" name="Google Shape;389;p37"/>
          <p:cNvSpPr txBox="1"/>
          <p:nvPr>
            <p:ph idx="13" type="subTitle"/>
          </p:nvPr>
        </p:nvSpPr>
        <p:spPr>
          <a:xfrm>
            <a:off x="5803175" y="3874175"/>
            <a:ext cx="204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4_1">
    <p:bg>
      <p:bgPr>
        <a:solidFill>
          <a:schemeClr val="lt1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8"/>
          <p:cNvSpPr txBox="1"/>
          <p:nvPr>
            <p:ph type="ctrTitle"/>
          </p:nvPr>
        </p:nvSpPr>
        <p:spPr>
          <a:xfrm>
            <a:off x="699900" y="436250"/>
            <a:ext cx="3872100" cy="11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2" name="Google Shape;392;p38"/>
          <p:cNvSpPr txBox="1"/>
          <p:nvPr>
            <p:ph hasCustomPrompt="1" idx="2" type="title"/>
          </p:nvPr>
        </p:nvSpPr>
        <p:spPr>
          <a:xfrm>
            <a:off x="7395012" y="932846"/>
            <a:ext cx="1049100" cy="5727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>
            <a:lvl1pPr lv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3" name="Google Shape;393;p38"/>
          <p:cNvSpPr txBox="1"/>
          <p:nvPr>
            <p:ph idx="3" type="title"/>
          </p:nvPr>
        </p:nvSpPr>
        <p:spPr>
          <a:xfrm rot="-5400000">
            <a:off x="7298200" y="3551975"/>
            <a:ext cx="1998000" cy="293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4" name="Google Shape;394;p38"/>
          <p:cNvSpPr txBox="1"/>
          <p:nvPr>
            <p:ph idx="4" type="title"/>
          </p:nvPr>
        </p:nvSpPr>
        <p:spPr>
          <a:xfrm>
            <a:off x="5406950" y="2297075"/>
            <a:ext cx="2292300" cy="51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5" name="Google Shape;395;p38"/>
          <p:cNvSpPr txBox="1"/>
          <p:nvPr>
            <p:ph idx="1" type="subTitle"/>
          </p:nvPr>
        </p:nvSpPr>
        <p:spPr>
          <a:xfrm>
            <a:off x="5406950" y="2705700"/>
            <a:ext cx="229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6" name="Google Shape;396;p38"/>
          <p:cNvSpPr txBox="1"/>
          <p:nvPr>
            <p:ph idx="5" type="title"/>
          </p:nvPr>
        </p:nvSpPr>
        <p:spPr>
          <a:xfrm>
            <a:off x="5406950" y="3508850"/>
            <a:ext cx="2292300" cy="51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7" name="Google Shape;397;p38"/>
          <p:cNvSpPr txBox="1"/>
          <p:nvPr>
            <p:ph idx="6" type="subTitle"/>
          </p:nvPr>
        </p:nvSpPr>
        <p:spPr>
          <a:xfrm>
            <a:off x="5406950" y="3917525"/>
            <a:ext cx="229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4_2">
    <p:bg>
      <p:bgPr>
        <a:solidFill>
          <a:schemeClr val="lt1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9"/>
          <p:cNvSpPr txBox="1"/>
          <p:nvPr>
            <p:ph type="ctrTitle"/>
          </p:nvPr>
        </p:nvSpPr>
        <p:spPr>
          <a:xfrm>
            <a:off x="699900" y="436250"/>
            <a:ext cx="35805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0" name="Google Shape;400;p39"/>
          <p:cNvSpPr txBox="1"/>
          <p:nvPr>
            <p:ph hasCustomPrompt="1" idx="2" type="title"/>
          </p:nvPr>
        </p:nvSpPr>
        <p:spPr>
          <a:xfrm>
            <a:off x="7395012" y="932846"/>
            <a:ext cx="1049100" cy="5727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>
            <a:lvl1pPr lv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1" name="Google Shape;401;p39"/>
          <p:cNvSpPr txBox="1"/>
          <p:nvPr>
            <p:ph idx="3" type="title"/>
          </p:nvPr>
        </p:nvSpPr>
        <p:spPr>
          <a:xfrm rot="-5400000">
            <a:off x="7298200" y="3551975"/>
            <a:ext cx="1998000" cy="293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2" name="Google Shape;402;p39"/>
          <p:cNvSpPr txBox="1"/>
          <p:nvPr>
            <p:ph idx="4" type="title"/>
          </p:nvPr>
        </p:nvSpPr>
        <p:spPr>
          <a:xfrm>
            <a:off x="2139925" y="2205425"/>
            <a:ext cx="2045100" cy="33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3" name="Google Shape;403;p39"/>
          <p:cNvSpPr txBox="1"/>
          <p:nvPr>
            <p:ph idx="1" type="subTitle"/>
          </p:nvPr>
        </p:nvSpPr>
        <p:spPr>
          <a:xfrm>
            <a:off x="2139925" y="2630900"/>
            <a:ext cx="204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4" name="Google Shape;404;p39"/>
          <p:cNvSpPr txBox="1"/>
          <p:nvPr>
            <p:ph idx="5" type="title"/>
          </p:nvPr>
        </p:nvSpPr>
        <p:spPr>
          <a:xfrm>
            <a:off x="2139925" y="3448778"/>
            <a:ext cx="2045100" cy="33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5" name="Google Shape;405;p39"/>
          <p:cNvSpPr txBox="1"/>
          <p:nvPr>
            <p:ph idx="6" type="subTitle"/>
          </p:nvPr>
        </p:nvSpPr>
        <p:spPr>
          <a:xfrm>
            <a:off x="2139925" y="3874175"/>
            <a:ext cx="204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6" name="Google Shape;406;p39"/>
          <p:cNvSpPr txBox="1"/>
          <p:nvPr>
            <p:ph idx="7" type="title"/>
          </p:nvPr>
        </p:nvSpPr>
        <p:spPr>
          <a:xfrm>
            <a:off x="5803175" y="2205425"/>
            <a:ext cx="2045100" cy="33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7" name="Google Shape;407;p39"/>
          <p:cNvSpPr txBox="1"/>
          <p:nvPr>
            <p:ph idx="8" type="subTitle"/>
          </p:nvPr>
        </p:nvSpPr>
        <p:spPr>
          <a:xfrm>
            <a:off x="5803175" y="2630900"/>
            <a:ext cx="204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8" name="Google Shape;408;p39"/>
          <p:cNvSpPr txBox="1"/>
          <p:nvPr>
            <p:ph idx="9" type="title"/>
          </p:nvPr>
        </p:nvSpPr>
        <p:spPr>
          <a:xfrm>
            <a:off x="5803175" y="3448700"/>
            <a:ext cx="2045100" cy="33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9" name="Google Shape;409;p39"/>
          <p:cNvSpPr txBox="1"/>
          <p:nvPr>
            <p:ph idx="13" type="subTitle"/>
          </p:nvPr>
        </p:nvSpPr>
        <p:spPr>
          <a:xfrm>
            <a:off x="5803175" y="3874175"/>
            <a:ext cx="204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5_1_1_1">
    <p:bg>
      <p:bgPr>
        <a:solidFill>
          <a:schemeClr val="lt1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0"/>
          <p:cNvSpPr txBox="1"/>
          <p:nvPr>
            <p:ph type="ctrTitle"/>
          </p:nvPr>
        </p:nvSpPr>
        <p:spPr>
          <a:xfrm>
            <a:off x="699900" y="436250"/>
            <a:ext cx="35805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2" name="Google Shape;412;p40"/>
          <p:cNvSpPr txBox="1"/>
          <p:nvPr>
            <p:ph hasCustomPrompt="1" idx="2" type="title"/>
          </p:nvPr>
        </p:nvSpPr>
        <p:spPr>
          <a:xfrm>
            <a:off x="7395012" y="932846"/>
            <a:ext cx="1049100" cy="5727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>
            <a:lvl1pPr lv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3" name="Google Shape;413;p40"/>
          <p:cNvSpPr txBox="1"/>
          <p:nvPr>
            <p:ph idx="3" type="title"/>
          </p:nvPr>
        </p:nvSpPr>
        <p:spPr>
          <a:xfrm rot="-5400000">
            <a:off x="7298200" y="3551975"/>
            <a:ext cx="1998000" cy="293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4" name="Google Shape;414;p40"/>
          <p:cNvSpPr txBox="1"/>
          <p:nvPr>
            <p:ph idx="4" type="title"/>
          </p:nvPr>
        </p:nvSpPr>
        <p:spPr>
          <a:xfrm>
            <a:off x="699900" y="3368375"/>
            <a:ext cx="1780500" cy="66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5" name="Google Shape;415;p40"/>
          <p:cNvSpPr txBox="1"/>
          <p:nvPr>
            <p:ph idx="1" type="subTitle"/>
          </p:nvPr>
        </p:nvSpPr>
        <p:spPr>
          <a:xfrm>
            <a:off x="699900" y="4131000"/>
            <a:ext cx="1780500" cy="4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6" name="Google Shape;416;p40"/>
          <p:cNvSpPr txBox="1"/>
          <p:nvPr>
            <p:ph idx="5" type="title"/>
          </p:nvPr>
        </p:nvSpPr>
        <p:spPr>
          <a:xfrm>
            <a:off x="2576249" y="3368375"/>
            <a:ext cx="1780500" cy="66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7" name="Google Shape;417;p40"/>
          <p:cNvSpPr txBox="1"/>
          <p:nvPr>
            <p:ph idx="6" type="subTitle"/>
          </p:nvPr>
        </p:nvSpPr>
        <p:spPr>
          <a:xfrm>
            <a:off x="2576249" y="4131000"/>
            <a:ext cx="1780500" cy="4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8" name="Google Shape;418;p40"/>
          <p:cNvSpPr txBox="1"/>
          <p:nvPr>
            <p:ph idx="7" type="title"/>
          </p:nvPr>
        </p:nvSpPr>
        <p:spPr>
          <a:xfrm>
            <a:off x="4452599" y="3368375"/>
            <a:ext cx="1780500" cy="66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9" name="Google Shape;419;p40"/>
          <p:cNvSpPr txBox="1"/>
          <p:nvPr>
            <p:ph idx="8" type="subTitle"/>
          </p:nvPr>
        </p:nvSpPr>
        <p:spPr>
          <a:xfrm>
            <a:off x="4452599" y="4131000"/>
            <a:ext cx="1780500" cy="4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0" name="Google Shape;420;p40"/>
          <p:cNvSpPr txBox="1"/>
          <p:nvPr>
            <p:ph idx="9" type="title"/>
          </p:nvPr>
        </p:nvSpPr>
        <p:spPr>
          <a:xfrm>
            <a:off x="6328948" y="3368375"/>
            <a:ext cx="1780500" cy="66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1" name="Google Shape;421;p40"/>
          <p:cNvSpPr txBox="1"/>
          <p:nvPr>
            <p:ph idx="13" type="subTitle"/>
          </p:nvPr>
        </p:nvSpPr>
        <p:spPr>
          <a:xfrm>
            <a:off x="6328948" y="4131000"/>
            <a:ext cx="1780500" cy="4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"/>
          <p:cNvSpPr txBox="1"/>
          <p:nvPr>
            <p:ph type="ctrTitle"/>
          </p:nvPr>
        </p:nvSpPr>
        <p:spPr>
          <a:xfrm>
            <a:off x="699900" y="436250"/>
            <a:ext cx="35805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5"/>
          <p:cNvSpPr txBox="1"/>
          <p:nvPr>
            <p:ph hasCustomPrompt="1" idx="2" type="title"/>
          </p:nvPr>
        </p:nvSpPr>
        <p:spPr>
          <a:xfrm>
            <a:off x="7395012" y="932846"/>
            <a:ext cx="1049100" cy="5727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>
            <a:lvl1pPr lv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5"/>
          <p:cNvSpPr txBox="1"/>
          <p:nvPr>
            <p:ph idx="3" type="title"/>
          </p:nvPr>
        </p:nvSpPr>
        <p:spPr>
          <a:xfrm rot="-5400000">
            <a:off x="7298200" y="3551975"/>
            <a:ext cx="1998000" cy="293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" name="Google Shape;67;p5"/>
          <p:cNvSpPr txBox="1"/>
          <p:nvPr>
            <p:ph idx="4" type="title"/>
          </p:nvPr>
        </p:nvSpPr>
        <p:spPr>
          <a:xfrm>
            <a:off x="2895325" y="2045525"/>
            <a:ext cx="3507600" cy="5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" name="Google Shape;68;p5"/>
          <p:cNvSpPr txBox="1"/>
          <p:nvPr>
            <p:ph idx="1" type="subTitle"/>
          </p:nvPr>
        </p:nvSpPr>
        <p:spPr>
          <a:xfrm>
            <a:off x="2895325" y="2443050"/>
            <a:ext cx="35076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5"/>
          <p:cNvSpPr txBox="1"/>
          <p:nvPr>
            <p:ph idx="5" type="title"/>
          </p:nvPr>
        </p:nvSpPr>
        <p:spPr>
          <a:xfrm>
            <a:off x="2895325" y="3484125"/>
            <a:ext cx="3507600" cy="5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" name="Google Shape;70;p5"/>
          <p:cNvSpPr txBox="1"/>
          <p:nvPr>
            <p:ph idx="6" type="subTitle"/>
          </p:nvPr>
        </p:nvSpPr>
        <p:spPr>
          <a:xfrm>
            <a:off x="2895325" y="3881700"/>
            <a:ext cx="35076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5_2">
    <p:bg>
      <p:bgPr>
        <a:solidFill>
          <a:schemeClr val="lt1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1"/>
          <p:cNvSpPr txBox="1"/>
          <p:nvPr>
            <p:ph type="ctrTitle"/>
          </p:nvPr>
        </p:nvSpPr>
        <p:spPr>
          <a:xfrm>
            <a:off x="699900" y="436250"/>
            <a:ext cx="35805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4" name="Google Shape;424;p41"/>
          <p:cNvSpPr txBox="1"/>
          <p:nvPr>
            <p:ph hasCustomPrompt="1" idx="2" type="title"/>
          </p:nvPr>
        </p:nvSpPr>
        <p:spPr>
          <a:xfrm>
            <a:off x="7395012" y="932846"/>
            <a:ext cx="1049100" cy="5727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>
            <a:lvl1pPr lv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5" name="Google Shape;425;p41"/>
          <p:cNvSpPr txBox="1"/>
          <p:nvPr>
            <p:ph idx="3" type="title"/>
          </p:nvPr>
        </p:nvSpPr>
        <p:spPr>
          <a:xfrm rot="-5400000">
            <a:off x="7298200" y="3551975"/>
            <a:ext cx="1998000" cy="293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6" name="Google Shape;426;p41"/>
          <p:cNvSpPr txBox="1"/>
          <p:nvPr>
            <p:ph idx="4" type="title"/>
          </p:nvPr>
        </p:nvSpPr>
        <p:spPr>
          <a:xfrm>
            <a:off x="699900" y="3678525"/>
            <a:ext cx="2045100" cy="48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7" name="Google Shape;427;p41"/>
          <p:cNvSpPr txBox="1"/>
          <p:nvPr>
            <p:ph idx="1" type="subTitle"/>
          </p:nvPr>
        </p:nvSpPr>
        <p:spPr>
          <a:xfrm>
            <a:off x="699900" y="4131000"/>
            <a:ext cx="204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8" name="Google Shape;428;p41"/>
          <p:cNvSpPr txBox="1"/>
          <p:nvPr>
            <p:ph idx="5" type="title"/>
          </p:nvPr>
        </p:nvSpPr>
        <p:spPr>
          <a:xfrm>
            <a:off x="3142950" y="2054250"/>
            <a:ext cx="2045100" cy="48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9" name="Google Shape;429;p41"/>
          <p:cNvSpPr txBox="1"/>
          <p:nvPr>
            <p:ph idx="6" type="subTitle"/>
          </p:nvPr>
        </p:nvSpPr>
        <p:spPr>
          <a:xfrm>
            <a:off x="3142950" y="2506725"/>
            <a:ext cx="204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0" name="Google Shape;430;p41"/>
          <p:cNvSpPr txBox="1"/>
          <p:nvPr>
            <p:ph idx="7" type="title"/>
          </p:nvPr>
        </p:nvSpPr>
        <p:spPr>
          <a:xfrm>
            <a:off x="3142950" y="3678525"/>
            <a:ext cx="2045100" cy="48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1" name="Google Shape;431;p41"/>
          <p:cNvSpPr txBox="1"/>
          <p:nvPr>
            <p:ph idx="8" type="subTitle"/>
          </p:nvPr>
        </p:nvSpPr>
        <p:spPr>
          <a:xfrm>
            <a:off x="3142950" y="4131000"/>
            <a:ext cx="204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2" name="Google Shape;432;p41"/>
          <p:cNvSpPr txBox="1"/>
          <p:nvPr>
            <p:ph idx="9" type="title"/>
          </p:nvPr>
        </p:nvSpPr>
        <p:spPr>
          <a:xfrm>
            <a:off x="5586000" y="2054250"/>
            <a:ext cx="2045100" cy="48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3" name="Google Shape;433;p41"/>
          <p:cNvSpPr txBox="1"/>
          <p:nvPr>
            <p:ph idx="13" type="subTitle"/>
          </p:nvPr>
        </p:nvSpPr>
        <p:spPr>
          <a:xfrm>
            <a:off x="5586000" y="2506725"/>
            <a:ext cx="204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4" name="Google Shape;434;p41"/>
          <p:cNvSpPr txBox="1"/>
          <p:nvPr>
            <p:ph idx="14" type="title"/>
          </p:nvPr>
        </p:nvSpPr>
        <p:spPr>
          <a:xfrm>
            <a:off x="5586000" y="3678525"/>
            <a:ext cx="2045100" cy="48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5" name="Google Shape;435;p41"/>
          <p:cNvSpPr txBox="1"/>
          <p:nvPr>
            <p:ph idx="15" type="subTitle"/>
          </p:nvPr>
        </p:nvSpPr>
        <p:spPr>
          <a:xfrm>
            <a:off x="5586000" y="4131000"/>
            <a:ext cx="204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1">
  <p:cSld name="CUSTOM_5_2_1">
    <p:bg>
      <p:bgPr>
        <a:solidFill>
          <a:schemeClr val="lt1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2"/>
          <p:cNvSpPr txBox="1"/>
          <p:nvPr>
            <p:ph type="ctrTitle"/>
          </p:nvPr>
        </p:nvSpPr>
        <p:spPr>
          <a:xfrm>
            <a:off x="699900" y="436250"/>
            <a:ext cx="35805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8" name="Google Shape;438;p42"/>
          <p:cNvSpPr txBox="1"/>
          <p:nvPr>
            <p:ph hasCustomPrompt="1" idx="2" type="title"/>
          </p:nvPr>
        </p:nvSpPr>
        <p:spPr>
          <a:xfrm>
            <a:off x="7395012" y="932846"/>
            <a:ext cx="1049100" cy="5727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>
            <a:lvl1pPr lv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9" name="Google Shape;439;p42"/>
          <p:cNvSpPr txBox="1"/>
          <p:nvPr>
            <p:ph idx="3" type="title"/>
          </p:nvPr>
        </p:nvSpPr>
        <p:spPr>
          <a:xfrm rot="-5400000">
            <a:off x="7298200" y="3551975"/>
            <a:ext cx="1998000" cy="293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0" name="Google Shape;440;p42"/>
          <p:cNvSpPr txBox="1"/>
          <p:nvPr>
            <p:ph idx="4" type="title"/>
          </p:nvPr>
        </p:nvSpPr>
        <p:spPr>
          <a:xfrm>
            <a:off x="5283250" y="1611975"/>
            <a:ext cx="2203500" cy="35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1" name="Google Shape;441;p42"/>
          <p:cNvSpPr txBox="1"/>
          <p:nvPr>
            <p:ph idx="1" type="subTitle"/>
          </p:nvPr>
        </p:nvSpPr>
        <p:spPr>
          <a:xfrm>
            <a:off x="5283250" y="1997000"/>
            <a:ext cx="220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2" name="Google Shape;442;p42"/>
          <p:cNvSpPr txBox="1"/>
          <p:nvPr>
            <p:ph idx="5" type="title"/>
          </p:nvPr>
        </p:nvSpPr>
        <p:spPr>
          <a:xfrm>
            <a:off x="5283250" y="2628875"/>
            <a:ext cx="2203500" cy="35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3" name="Google Shape;443;p42"/>
          <p:cNvSpPr txBox="1"/>
          <p:nvPr>
            <p:ph idx="6" type="subTitle"/>
          </p:nvPr>
        </p:nvSpPr>
        <p:spPr>
          <a:xfrm>
            <a:off x="5283250" y="3013900"/>
            <a:ext cx="220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4" name="Google Shape;444;p42"/>
          <p:cNvSpPr txBox="1"/>
          <p:nvPr>
            <p:ph idx="7" type="title"/>
          </p:nvPr>
        </p:nvSpPr>
        <p:spPr>
          <a:xfrm>
            <a:off x="5283250" y="3645775"/>
            <a:ext cx="2203500" cy="35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5" name="Google Shape;445;p42"/>
          <p:cNvSpPr txBox="1"/>
          <p:nvPr>
            <p:ph idx="8" type="subTitle"/>
          </p:nvPr>
        </p:nvSpPr>
        <p:spPr>
          <a:xfrm>
            <a:off x="5283250" y="4030800"/>
            <a:ext cx="220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6" name="Google Shape;446;p42"/>
          <p:cNvSpPr txBox="1"/>
          <p:nvPr>
            <p:ph idx="9" type="title"/>
          </p:nvPr>
        </p:nvSpPr>
        <p:spPr>
          <a:xfrm>
            <a:off x="1871275" y="2628875"/>
            <a:ext cx="2203500" cy="35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7" name="Google Shape;447;p42"/>
          <p:cNvSpPr txBox="1"/>
          <p:nvPr>
            <p:ph idx="13" type="subTitle"/>
          </p:nvPr>
        </p:nvSpPr>
        <p:spPr>
          <a:xfrm>
            <a:off x="1871275" y="3013900"/>
            <a:ext cx="220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8" name="Google Shape;448;p42"/>
          <p:cNvSpPr txBox="1"/>
          <p:nvPr>
            <p:ph idx="14" type="title"/>
          </p:nvPr>
        </p:nvSpPr>
        <p:spPr>
          <a:xfrm>
            <a:off x="1871275" y="3645775"/>
            <a:ext cx="2203500" cy="35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9" name="Google Shape;449;p42"/>
          <p:cNvSpPr txBox="1"/>
          <p:nvPr>
            <p:ph idx="15" type="subTitle"/>
          </p:nvPr>
        </p:nvSpPr>
        <p:spPr>
          <a:xfrm>
            <a:off x="1871275" y="4030800"/>
            <a:ext cx="220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bg>
      <p:bgPr>
        <a:solidFill>
          <a:schemeClr val="lt1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3"/>
          <p:cNvSpPr txBox="1"/>
          <p:nvPr>
            <p:ph type="ctrTitle"/>
          </p:nvPr>
        </p:nvSpPr>
        <p:spPr>
          <a:xfrm>
            <a:off x="699900" y="436250"/>
            <a:ext cx="35805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2" name="Google Shape;452;p43"/>
          <p:cNvSpPr txBox="1"/>
          <p:nvPr>
            <p:ph hasCustomPrompt="1" idx="2" type="title"/>
          </p:nvPr>
        </p:nvSpPr>
        <p:spPr>
          <a:xfrm>
            <a:off x="7395012" y="932846"/>
            <a:ext cx="1049100" cy="5727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>
            <a:lvl1pPr lv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3" name="Google Shape;453;p43"/>
          <p:cNvSpPr txBox="1"/>
          <p:nvPr>
            <p:ph idx="3" type="title"/>
          </p:nvPr>
        </p:nvSpPr>
        <p:spPr>
          <a:xfrm rot="-5400000">
            <a:off x="7298200" y="3551975"/>
            <a:ext cx="1998000" cy="293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4" name="Google Shape;454;p43"/>
          <p:cNvSpPr txBox="1"/>
          <p:nvPr>
            <p:ph idx="4" type="title"/>
          </p:nvPr>
        </p:nvSpPr>
        <p:spPr>
          <a:xfrm>
            <a:off x="699900" y="1841250"/>
            <a:ext cx="2045100" cy="7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5" name="Google Shape;455;p43"/>
          <p:cNvSpPr txBox="1"/>
          <p:nvPr>
            <p:ph idx="1" type="subTitle"/>
          </p:nvPr>
        </p:nvSpPr>
        <p:spPr>
          <a:xfrm>
            <a:off x="699900" y="2506725"/>
            <a:ext cx="204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6" name="Google Shape;456;p43"/>
          <p:cNvSpPr txBox="1"/>
          <p:nvPr>
            <p:ph idx="5" type="title"/>
          </p:nvPr>
        </p:nvSpPr>
        <p:spPr>
          <a:xfrm>
            <a:off x="699900" y="3465525"/>
            <a:ext cx="2045100" cy="7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7" name="Google Shape;457;p43"/>
          <p:cNvSpPr txBox="1"/>
          <p:nvPr>
            <p:ph idx="6" type="subTitle"/>
          </p:nvPr>
        </p:nvSpPr>
        <p:spPr>
          <a:xfrm>
            <a:off x="699900" y="4131000"/>
            <a:ext cx="204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8" name="Google Shape;458;p43"/>
          <p:cNvSpPr txBox="1"/>
          <p:nvPr>
            <p:ph idx="7" type="title"/>
          </p:nvPr>
        </p:nvSpPr>
        <p:spPr>
          <a:xfrm>
            <a:off x="3142950" y="1841250"/>
            <a:ext cx="2045100" cy="7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9" name="Google Shape;459;p43"/>
          <p:cNvSpPr txBox="1"/>
          <p:nvPr>
            <p:ph idx="8" type="subTitle"/>
          </p:nvPr>
        </p:nvSpPr>
        <p:spPr>
          <a:xfrm>
            <a:off x="3142950" y="2506725"/>
            <a:ext cx="204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0" name="Google Shape;460;p43"/>
          <p:cNvSpPr txBox="1"/>
          <p:nvPr>
            <p:ph idx="9" type="title"/>
          </p:nvPr>
        </p:nvSpPr>
        <p:spPr>
          <a:xfrm>
            <a:off x="3142950" y="3465525"/>
            <a:ext cx="2045100" cy="7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1" name="Google Shape;461;p43"/>
          <p:cNvSpPr txBox="1"/>
          <p:nvPr>
            <p:ph idx="13" type="subTitle"/>
          </p:nvPr>
        </p:nvSpPr>
        <p:spPr>
          <a:xfrm>
            <a:off x="3142950" y="4131000"/>
            <a:ext cx="204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2" name="Google Shape;462;p43"/>
          <p:cNvSpPr txBox="1"/>
          <p:nvPr>
            <p:ph idx="14" type="title"/>
          </p:nvPr>
        </p:nvSpPr>
        <p:spPr>
          <a:xfrm>
            <a:off x="5586000" y="1841250"/>
            <a:ext cx="2045100" cy="7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3" name="Google Shape;463;p43"/>
          <p:cNvSpPr txBox="1"/>
          <p:nvPr>
            <p:ph idx="15" type="subTitle"/>
          </p:nvPr>
        </p:nvSpPr>
        <p:spPr>
          <a:xfrm>
            <a:off x="5586000" y="2506725"/>
            <a:ext cx="204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4" name="Google Shape;464;p43"/>
          <p:cNvSpPr txBox="1"/>
          <p:nvPr>
            <p:ph idx="16" type="title"/>
          </p:nvPr>
        </p:nvSpPr>
        <p:spPr>
          <a:xfrm>
            <a:off x="5586000" y="3465525"/>
            <a:ext cx="2045100" cy="7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5" name="Google Shape;465;p43"/>
          <p:cNvSpPr txBox="1"/>
          <p:nvPr>
            <p:ph idx="17" type="subTitle"/>
          </p:nvPr>
        </p:nvSpPr>
        <p:spPr>
          <a:xfrm>
            <a:off x="5586000" y="4131000"/>
            <a:ext cx="204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5_1">
    <p:bg>
      <p:bgPr>
        <a:solidFill>
          <a:schemeClr val="lt1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4"/>
          <p:cNvSpPr txBox="1"/>
          <p:nvPr>
            <p:ph type="ctrTitle"/>
          </p:nvPr>
        </p:nvSpPr>
        <p:spPr>
          <a:xfrm>
            <a:off x="699900" y="436250"/>
            <a:ext cx="35805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8" name="Google Shape;468;p44"/>
          <p:cNvSpPr txBox="1"/>
          <p:nvPr>
            <p:ph hasCustomPrompt="1" idx="2" type="title"/>
          </p:nvPr>
        </p:nvSpPr>
        <p:spPr>
          <a:xfrm>
            <a:off x="7395012" y="932846"/>
            <a:ext cx="1049100" cy="5727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>
            <a:lvl1pPr lv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9" name="Google Shape;469;p44"/>
          <p:cNvSpPr txBox="1"/>
          <p:nvPr>
            <p:ph idx="3" type="title"/>
          </p:nvPr>
        </p:nvSpPr>
        <p:spPr>
          <a:xfrm rot="-5400000">
            <a:off x="7298200" y="3551975"/>
            <a:ext cx="1998000" cy="293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0" name="Google Shape;470;p44"/>
          <p:cNvSpPr txBox="1"/>
          <p:nvPr>
            <p:ph idx="4" type="title"/>
          </p:nvPr>
        </p:nvSpPr>
        <p:spPr>
          <a:xfrm>
            <a:off x="699900" y="2661925"/>
            <a:ext cx="2230800" cy="39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1" name="Google Shape;471;p44"/>
          <p:cNvSpPr txBox="1"/>
          <p:nvPr>
            <p:ph idx="1" type="subTitle"/>
          </p:nvPr>
        </p:nvSpPr>
        <p:spPr>
          <a:xfrm>
            <a:off x="699900" y="2165425"/>
            <a:ext cx="22308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2" name="Google Shape;472;p44"/>
          <p:cNvSpPr txBox="1"/>
          <p:nvPr>
            <p:ph idx="5" type="title"/>
          </p:nvPr>
        </p:nvSpPr>
        <p:spPr>
          <a:xfrm>
            <a:off x="699900" y="4090500"/>
            <a:ext cx="2230800" cy="39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3" name="Google Shape;473;p44"/>
          <p:cNvSpPr txBox="1"/>
          <p:nvPr>
            <p:ph idx="6" type="subTitle"/>
          </p:nvPr>
        </p:nvSpPr>
        <p:spPr>
          <a:xfrm>
            <a:off x="699900" y="3594000"/>
            <a:ext cx="22308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4" name="Google Shape;474;p44"/>
          <p:cNvSpPr txBox="1"/>
          <p:nvPr>
            <p:ph idx="7" type="title"/>
          </p:nvPr>
        </p:nvSpPr>
        <p:spPr>
          <a:xfrm>
            <a:off x="3142950" y="2661925"/>
            <a:ext cx="2230800" cy="39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5" name="Google Shape;475;p44"/>
          <p:cNvSpPr txBox="1"/>
          <p:nvPr>
            <p:ph idx="8" type="subTitle"/>
          </p:nvPr>
        </p:nvSpPr>
        <p:spPr>
          <a:xfrm>
            <a:off x="3142950" y="2165425"/>
            <a:ext cx="22308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6" name="Google Shape;476;p44"/>
          <p:cNvSpPr txBox="1"/>
          <p:nvPr>
            <p:ph idx="9" type="title"/>
          </p:nvPr>
        </p:nvSpPr>
        <p:spPr>
          <a:xfrm>
            <a:off x="3142950" y="4090500"/>
            <a:ext cx="2230800" cy="39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7" name="Google Shape;477;p44"/>
          <p:cNvSpPr txBox="1"/>
          <p:nvPr>
            <p:ph idx="13" type="subTitle"/>
          </p:nvPr>
        </p:nvSpPr>
        <p:spPr>
          <a:xfrm>
            <a:off x="3142950" y="3594000"/>
            <a:ext cx="22308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8" name="Google Shape;478;p44"/>
          <p:cNvSpPr txBox="1"/>
          <p:nvPr>
            <p:ph idx="14" type="title"/>
          </p:nvPr>
        </p:nvSpPr>
        <p:spPr>
          <a:xfrm>
            <a:off x="5586000" y="2661925"/>
            <a:ext cx="2230800" cy="39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9" name="Google Shape;479;p44"/>
          <p:cNvSpPr txBox="1"/>
          <p:nvPr>
            <p:ph idx="15" type="subTitle"/>
          </p:nvPr>
        </p:nvSpPr>
        <p:spPr>
          <a:xfrm>
            <a:off x="5586000" y="2165425"/>
            <a:ext cx="22308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0" name="Google Shape;480;p44"/>
          <p:cNvSpPr txBox="1"/>
          <p:nvPr>
            <p:ph idx="16" type="title"/>
          </p:nvPr>
        </p:nvSpPr>
        <p:spPr>
          <a:xfrm>
            <a:off x="5586000" y="4090500"/>
            <a:ext cx="2230800" cy="39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1" name="Google Shape;481;p44"/>
          <p:cNvSpPr txBox="1"/>
          <p:nvPr>
            <p:ph idx="17" type="subTitle"/>
          </p:nvPr>
        </p:nvSpPr>
        <p:spPr>
          <a:xfrm>
            <a:off x="5586000" y="3594000"/>
            <a:ext cx="22308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eight columns">
  <p:cSld name="CUSTOM_5_1_1">
    <p:bg>
      <p:bgPr>
        <a:solidFill>
          <a:schemeClr val="lt1"/>
        </a:soli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5"/>
          <p:cNvSpPr txBox="1"/>
          <p:nvPr>
            <p:ph type="ctrTitle"/>
          </p:nvPr>
        </p:nvSpPr>
        <p:spPr>
          <a:xfrm>
            <a:off x="699900" y="436250"/>
            <a:ext cx="35805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4" name="Google Shape;484;p45"/>
          <p:cNvSpPr txBox="1"/>
          <p:nvPr>
            <p:ph hasCustomPrompt="1" idx="2" type="title"/>
          </p:nvPr>
        </p:nvSpPr>
        <p:spPr>
          <a:xfrm>
            <a:off x="7395012" y="932846"/>
            <a:ext cx="1049100" cy="5727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>
            <a:lvl1pPr lv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5" name="Google Shape;485;p45"/>
          <p:cNvSpPr txBox="1"/>
          <p:nvPr>
            <p:ph idx="3" type="title"/>
          </p:nvPr>
        </p:nvSpPr>
        <p:spPr>
          <a:xfrm rot="-5400000">
            <a:off x="7298200" y="3551975"/>
            <a:ext cx="1998000" cy="293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6" name="Google Shape;486;p45"/>
          <p:cNvSpPr txBox="1"/>
          <p:nvPr>
            <p:ph idx="4" type="title"/>
          </p:nvPr>
        </p:nvSpPr>
        <p:spPr>
          <a:xfrm>
            <a:off x="699900" y="1959075"/>
            <a:ext cx="1764600" cy="4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7" name="Google Shape;487;p45"/>
          <p:cNvSpPr txBox="1"/>
          <p:nvPr>
            <p:ph idx="1" type="subTitle"/>
          </p:nvPr>
        </p:nvSpPr>
        <p:spPr>
          <a:xfrm>
            <a:off x="699900" y="2480250"/>
            <a:ext cx="1764600" cy="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8" name="Google Shape;488;p45"/>
          <p:cNvSpPr txBox="1"/>
          <p:nvPr>
            <p:ph idx="5" type="title"/>
          </p:nvPr>
        </p:nvSpPr>
        <p:spPr>
          <a:xfrm>
            <a:off x="699900" y="3384075"/>
            <a:ext cx="1764600" cy="4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9" name="Google Shape;489;p45"/>
          <p:cNvSpPr txBox="1"/>
          <p:nvPr>
            <p:ph idx="6" type="subTitle"/>
          </p:nvPr>
        </p:nvSpPr>
        <p:spPr>
          <a:xfrm>
            <a:off x="699900" y="3905400"/>
            <a:ext cx="1764600" cy="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0" name="Google Shape;490;p45"/>
          <p:cNvSpPr txBox="1"/>
          <p:nvPr>
            <p:ph idx="7" type="title"/>
          </p:nvPr>
        </p:nvSpPr>
        <p:spPr>
          <a:xfrm>
            <a:off x="2559778" y="1959075"/>
            <a:ext cx="1764600" cy="4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1" name="Google Shape;491;p45"/>
          <p:cNvSpPr txBox="1"/>
          <p:nvPr>
            <p:ph idx="8" type="subTitle"/>
          </p:nvPr>
        </p:nvSpPr>
        <p:spPr>
          <a:xfrm>
            <a:off x="2559778" y="2480250"/>
            <a:ext cx="1764600" cy="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2" name="Google Shape;492;p45"/>
          <p:cNvSpPr txBox="1"/>
          <p:nvPr>
            <p:ph idx="9" type="title"/>
          </p:nvPr>
        </p:nvSpPr>
        <p:spPr>
          <a:xfrm>
            <a:off x="2559778" y="3384075"/>
            <a:ext cx="1764600" cy="4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3" name="Google Shape;493;p45"/>
          <p:cNvSpPr txBox="1"/>
          <p:nvPr>
            <p:ph idx="13" type="subTitle"/>
          </p:nvPr>
        </p:nvSpPr>
        <p:spPr>
          <a:xfrm>
            <a:off x="2559778" y="3905400"/>
            <a:ext cx="1764600" cy="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4" name="Google Shape;494;p45"/>
          <p:cNvSpPr txBox="1"/>
          <p:nvPr>
            <p:ph idx="14" type="title"/>
          </p:nvPr>
        </p:nvSpPr>
        <p:spPr>
          <a:xfrm>
            <a:off x="4419655" y="1959075"/>
            <a:ext cx="1764600" cy="4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5" name="Google Shape;495;p45"/>
          <p:cNvSpPr txBox="1"/>
          <p:nvPr>
            <p:ph idx="15" type="subTitle"/>
          </p:nvPr>
        </p:nvSpPr>
        <p:spPr>
          <a:xfrm>
            <a:off x="4419656" y="2480250"/>
            <a:ext cx="1764600" cy="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6" name="Google Shape;496;p45"/>
          <p:cNvSpPr txBox="1"/>
          <p:nvPr>
            <p:ph idx="16" type="title"/>
          </p:nvPr>
        </p:nvSpPr>
        <p:spPr>
          <a:xfrm>
            <a:off x="4419655" y="3384075"/>
            <a:ext cx="1764600" cy="4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7" name="Google Shape;497;p45"/>
          <p:cNvSpPr txBox="1"/>
          <p:nvPr>
            <p:ph idx="17" type="subTitle"/>
          </p:nvPr>
        </p:nvSpPr>
        <p:spPr>
          <a:xfrm>
            <a:off x="4419655" y="3905400"/>
            <a:ext cx="1764600" cy="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8" name="Google Shape;498;p45"/>
          <p:cNvSpPr txBox="1"/>
          <p:nvPr>
            <p:ph idx="18" type="title"/>
          </p:nvPr>
        </p:nvSpPr>
        <p:spPr>
          <a:xfrm>
            <a:off x="6279533" y="1959075"/>
            <a:ext cx="1764600" cy="4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9" name="Google Shape;499;p45"/>
          <p:cNvSpPr txBox="1"/>
          <p:nvPr>
            <p:ph idx="19" type="subTitle"/>
          </p:nvPr>
        </p:nvSpPr>
        <p:spPr>
          <a:xfrm>
            <a:off x="6279534" y="2480250"/>
            <a:ext cx="1764600" cy="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0" name="Google Shape;500;p45"/>
          <p:cNvSpPr txBox="1"/>
          <p:nvPr>
            <p:ph idx="20" type="title"/>
          </p:nvPr>
        </p:nvSpPr>
        <p:spPr>
          <a:xfrm>
            <a:off x="6279533" y="3384075"/>
            <a:ext cx="1764600" cy="4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1" name="Google Shape;501;p45"/>
          <p:cNvSpPr txBox="1"/>
          <p:nvPr>
            <p:ph idx="21" type="subTitle"/>
          </p:nvPr>
        </p:nvSpPr>
        <p:spPr>
          <a:xfrm>
            <a:off x="6279533" y="3905400"/>
            <a:ext cx="1764600" cy="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bg>
      <p:bgPr>
        <a:solidFill>
          <a:schemeClr val="lt1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6"/>
          <p:cNvSpPr txBox="1"/>
          <p:nvPr>
            <p:ph hasCustomPrompt="1" type="title"/>
          </p:nvPr>
        </p:nvSpPr>
        <p:spPr>
          <a:xfrm>
            <a:off x="699900" y="588662"/>
            <a:ext cx="38721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b="1" sz="5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4" name="Google Shape;504;p46"/>
          <p:cNvSpPr txBox="1"/>
          <p:nvPr>
            <p:ph idx="1" type="subTitle"/>
          </p:nvPr>
        </p:nvSpPr>
        <p:spPr>
          <a:xfrm>
            <a:off x="699900" y="1340688"/>
            <a:ext cx="38721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5" name="Google Shape;505;p46"/>
          <p:cNvSpPr txBox="1"/>
          <p:nvPr>
            <p:ph hasCustomPrompt="1" idx="2" type="title"/>
          </p:nvPr>
        </p:nvSpPr>
        <p:spPr>
          <a:xfrm>
            <a:off x="7395012" y="932846"/>
            <a:ext cx="1049100" cy="5727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>
            <a:lvl1pPr lv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6" name="Google Shape;506;p46"/>
          <p:cNvSpPr txBox="1"/>
          <p:nvPr>
            <p:ph idx="3" type="title"/>
          </p:nvPr>
        </p:nvSpPr>
        <p:spPr>
          <a:xfrm rot="-5400000">
            <a:off x="7298200" y="3551975"/>
            <a:ext cx="1998000" cy="293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7" name="Google Shape;507;p46"/>
          <p:cNvSpPr txBox="1"/>
          <p:nvPr>
            <p:ph hasCustomPrompt="1" idx="4" type="title"/>
          </p:nvPr>
        </p:nvSpPr>
        <p:spPr>
          <a:xfrm>
            <a:off x="699900" y="1973137"/>
            <a:ext cx="38721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b="1" sz="5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8" name="Google Shape;508;p46"/>
          <p:cNvSpPr txBox="1"/>
          <p:nvPr>
            <p:ph idx="5" type="subTitle"/>
          </p:nvPr>
        </p:nvSpPr>
        <p:spPr>
          <a:xfrm>
            <a:off x="699900" y="2725163"/>
            <a:ext cx="38721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9" name="Google Shape;509;p46"/>
          <p:cNvSpPr txBox="1"/>
          <p:nvPr>
            <p:ph hasCustomPrompt="1" idx="6" type="title"/>
          </p:nvPr>
        </p:nvSpPr>
        <p:spPr>
          <a:xfrm>
            <a:off x="699900" y="3357612"/>
            <a:ext cx="38721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b="1" sz="5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0" name="Google Shape;510;p46"/>
          <p:cNvSpPr txBox="1"/>
          <p:nvPr>
            <p:ph idx="7" type="subTitle"/>
          </p:nvPr>
        </p:nvSpPr>
        <p:spPr>
          <a:xfrm>
            <a:off x="699900" y="4109638"/>
            <a:ext cx="38721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511" name="Google Shape;511;p46"/>
          <p:cNvGrpSpPr/>
          <p:nvPr/>
        </p:nvGrpSpPr>
        <p:grpSpPr>
          <a:xfrm>
            <a:off x="6718222" y="3340797"/>
            <a:ext cx="1227313" cy="1227313"/>
            <a:chOff x="5140825" y="3168500"/>
            <a:chExt cx="1000500" cy="1000500"/>
          </a:xfrm>
        </p:grpSpPr>
        <p:sp>
          <p:nvSpPr>
            <p:cNvPr id="512" name="Google Shape;512;p46"/>
            <p:cNvSpPr/>
            <p:nvPr/>
          </p:nvSpPr>
          <p:spPr>
            <a:xfrm>
              <a:off x="5140825" y="3168500"/>
              <a:ext cx="1000500" cy="1000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6"/>
            <p:cNvSpPr/>
            <p:nvPr/>
          </p:nvSpPr>
          <p:spPr>
            <a:xfrm>
              <a:off x="5290001" y="3317323"/>
              <a:ext cx="702143" cy="702838"/>
            </a:xfrm>
            <a:custGeom>
              <a:rect b="b" l="l" r="r" t="t"/>
              <a:pathLst>
                <a:path extrusionOk="0" h="13496" w="13482">
                  <a:moveTo>
                    <a:pt x="6093" y="1"/>
                  </a:moveTo>
                  <a:lnTo>
                    <a:pt x="6093" y="5185"/>
                  </a:lnTo>
                  <a:lnTo>
                    <a:pt x="2432" y="1524"/>
                  </a:lnTo>
                  <a:lnTo>
                    <a:pt x="1510" y="2446"/>
                  </a:lnTo>
                  <a:lnTo>
                    <a:pt x="5171" y="6093"/>
                  </a:lnTo>
                  <a:lnTo>
                    <a:pt x="1" y="6093"/>
                  </a:lnTo>
                  <a:lnTo>
                    <a:pt x="1" y="7403"/>
                  </a:lnTo>
                  <a:lnTo>
                    <a:pt x="5171" y="7403"/>
                  </a:lnTo>
                  <a:lnTo>
                    <a:pt x="1510" y="11050"/>
                  </a:lnTo>
                  <a:lnTo>
                    <a:pt x="2432" y="11972"/>
                  </a:lnTo>
                  <a:lnTo>
                    <a:pt x="6093" y="8311"/>
                  </a:lnTo>
                  <a:lnTo>
                    <a:pt x="6093" y="13495"/>
                  </a:lnTo>
                  <a:lnTo>
                    <a:pt x="7389" y="13495"/>
                  </a:lnTo>
                  <a:lnTo>
                    <a:pt x="7389" y="8311"/>
                  </a:lnTo>
                  <a:lnTo>
                    <a:pt x="11050" y="11972"/>
                  </a:lnTo>
                  <a:lnTo>
                    <a:pt x="11959" y="11050"/>
                  </a:lnTo>
                  <a:lnTo>
                    <a:pt x="8311" y="7403"/>
                  </a:lnTo>
                  <a:lnTo>
                    <a:pt x="13482" y="7403"/>
                  </a:lnTo>
                  <a:lnTo>
                    <a:pt x="13482" y="6093"/>
                  </a:lnTo>
                  <a:lnTo>
                    <a:pt x="8311" y="6093"/>
                  </a:lnTo>
                  <a:lnTo>
                    <a:pt x="11959" y="2446"/>
                  </a:lnTo>
                  <a:lnTo>
                    <a:pt x="11050" y="1524"/>
                  </a:lnTo>
                  <a:lnTo>
                    <a:pt x="7389" y="5185"/>
                  </a:lnTo>
                  <a:lnTo>
                    <a:pt x="73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4" name="Google Shape;514;p46"/>
          <p:cNvSpPr/>
          <p:nvPr/>
        </p:nvSpPr>
        <p:spPr>
          <a:xfrm>
            <a:off x="6718225" y="2119103"/>
            <a:ext cx="610286" cy="1219947"/>
          </a:xfrm>
          <a:custGeom>
            <a:rect b="b" l="l" r="r" t="t"/>
            <a:pathLst>
              <a:path extrusionOk="0" h="29301" w="14658">
                <a:moveTo>
                  <a:pt x="1" y="1"/>
                </a:moveTo>
                <a:lnTo>
                  <a:pt x="1" y="14658"/>
                </a:lnTo>
                <a:cubicBezTo>
                  <a:pt x="1" y="22741"/>
                  <a:pt x="6561" y="29301"/>
                  <a:pt x="14657" y="29301"/>
                </a:cubicBezTo>
                <a:lnTo>
                  <a:pt x="14657" y="14658"/>
                </a:lnTo>
                <a:cubicBezTo>
                  <a:pt x="14657" y="6561"/>
                  <a:pt x="8097" y="1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6"/>
          <p:cNvSpPr/>
          <p:nvPr/>
        </p:nvSpPr>
        <p:spPr>
          <a:xfrm>
            <a:off x="7328557" y="2119103"/>
            <a:ext cx="609703" cy="1219406"/>
          </a:xfrm>
          <a:custGeom>
            <a:rect b="b" l="l" r="r" t="t"/>
            <a:pathLst>
              <a:path extrusionOk="0" h="29288" w="14644">
                <a:moveTo>
                  <a:pt x="14644" y="1"/>
                </a:moveTo>
                <a:cubicBezTo>
                  <a:pt x="6547" y="1"/>
                  <a:pt x="0" y="6561"/>
                  <a:pt x="0" y="14644"/>
                </a:cubicBezTo>
                <a:cubicBezTo>
                  <a:pt x="0" y="22727"/>
                  <a:pt x="6547" y="29288"/>
                  <a:pt x="14644" y="29288"/>
                </a:cubicBezTo>
                <a:lnTo>
                  <a:pt x="146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6"/>
          <p:cNvSpPr/>
          <p:nvPr/>
        </p:nvSpPr>
        <p:spPr>
          <a:xfrm>
            <a:off x="5498200" y="3338618"/>
            <a:ext cx="610574" cy="610616"/>
          </a:xfrm>
          <a:custGeom>
            <a:rect b="b" l="l" r="r" t="t"/>
            <a:pathLst>
              <a:path extrusionOk="0" h="14658" w="14657">
                <a:moveTo>
                  <a:pt x="0" y="1"/>
                </a:moveTo>
                <a:lnTo>
                  <a:pt x="0" y="14658"/>
                </a:lnTo>
                <a:lnTo>
                  <a:pt x="14657" y="14658"/>
                </a:lnTo>
                <a:cubicBezTo>
                  <a:pt x="14657" y="6561"/>
                  <a:pt x="8097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6"/>
          <p:cNvSpPr/>
          <p:nvPr/>
        </p:nvSpPr>
        <p:spPr>
          <a:xfrm>
            <a:off x="6108841" y="3338618"/>
            <a:ext cx="610074" cy="610616"/>
          </a:xfrm>
          <a:custGeom>
            <a:rect b="b" l="l" r="r" t="t"/>
            <a:pathLst>
              <a:path extrusionOk="0" h="14658" w="14645">
                <a:moveTo>
                  <a:pt x="14644" y="1"/>
                </a:moveTo>
                <a:cubicBezTo>
                  <a:pt x="6561" y="1"/>
                  <a:pt x="1" y="6561"/>
                  <a:pt x="1" y="14658"/>
                </a:cubicBezTo>
                <a:lnTo>
                  <a:pt x="14644" y="14658"/>
                </a:lnTo>
                <a:lnTo>
                  <a:pt x="146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6"/>
          <p:cNvSpPr/>
          <p:nvPr/>
        </p:nvSpPr>
        <p:spPr>
          <a:xfrm>
            <a:off x="5498742" y="3949298"/>
            <a:ext cx="1220065" cy="609491"/>
          </a:xfrm>
          <a:custGeom>
            <a:rect b="b" l="l" r="r" t="t"/>
            <a:pathLst>
              <a:path extrusionOk="0" h="14631" w="29288">
                <a:moveTo>
                  <a:pt x="14644" y="1"/>
                </a:moveTo>
                <a:cubicBezTo>
                  <a:pt x="6547" y="1"/>
                  <a:pt x="1" y="6547"/>
                  <a:pt x="1" y="14631"/>
                </a:cubicBezTo>
                <a:lnTo>
                  <a:pt x="29287" y="14631"/>
                </a:lnTo>
                <a:cubicBezTo>
                  <a:pt x="29287" y="6547"/>
                  <a:pt x="22727" y="1"/>
                  <a:pt x="1464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46"/>
          <p:cNvSpPr/>
          <p:nvPr/>
        </p:nvSpPr>
        <p:spPr>
          <a:xfrm rot="-5400000">
            <a:off x="4582932" y="2423943"/>
            <a:ext cx="1220020" cy="610322"/>
          </a:xfrm>
          <a:custGeom>
            <a:rect b="b" l="l" r="r" t="t"/>
            <a:pathLst>
              <a:path extrusionOk="0" h="14658" w="29301">
                <a:moveTo>
                  <a:pt x="14644" y="0"/>
                </a:moveTo>
                <a:cubicBezTo>
                  <a:pt x="6561" y="0"/>
                  <a:pt x="0" y="6560"/>
                  <a:pt x="0" y="14657"/>
                </a:cubicBezTo>
                <a:lnTo>
                  <a:pt x="14644" y="14657"/>
                </a:lnTo>
                <a:cubicBezTo>
                  <a:pt x="22740" y="14657"/>
                  <a:pt x="29301" y="8097"/>
                  <a:pt x="293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46"/>
          <p:cNvSpPr/>
          <p:nvPr/>
        </p:nvSpPr>
        <p:spPr>
          <a:xfrm rot="-5400000">
            <a:off x="3972815" y="2424214"/>
            <a:ext cx="1220020" cy="609781"/>
          </a:xfrm>
          <a:custGeom>
            <a:rect b="b" l="l" r="r" t="t"/>
            <a:pathLst>
              <a:path extrusionOk="0" h="14645" w="29301">
                <a:moveTo>
                  <a:pt x="14644" y="1"/>
                </a:moveTo>
                <a:cubicBezTo>
                  <a:pt x="6561" y="1"/>
                  <a:pt x="0" y="6561"/>
                  <a:pt x="0" y="14644"/>
                </a:cubicBezTo>
                <a:lnTo>
                  <a:pt x="14644" y="14644"/>
                </a:lnTo>
                <a:cubicBezTo>
                  <a:pt x="22740" y="14644"/>
                  <a:pt x="29301" y="8084"/>
                  <a:pt x="2930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1" name="Google Shape;521;p46"/>
          <p:cNvGrpSpPr/>
          <p:nvPr/>
        </p:nvGrpSpPr>
        <p:grpSpPr>
          <a:xfrm>
            <a:off x="5497549" y="2119338"/>
            <a:ext cx="1221188" cy="1214128"/>
            <a:chOff x="8143117" y="3030848"/>
            <a:chExt cx="1000892" cy="995105"/>
          </a:xfrm>
        </p:grpSpPr>
        <p:sp>
          <p:nvSpPr>
            <p:cNvPr id="522" name="Google Shape;522;p46"/>
            <p:cNvSpPr/>
            <p:nvPr/>
          </p:nvSpPr>
          <p:spPr>
            <a:xfrm>
              <a:off x="8143117" y="3030848"/>
              <a:ext cx="500202" cy="500681"/>
            </a:xfrm>
            <a:custGeom>
              <a:rect b="b" l="l" r="r" t="t"/>
              <a:pathLst>
                <a:path extrusionOk="0" h="14658" w="14644">
                  <a:moveTo>
                    <a:pt x="0" y="1"/>
                  </a:moveTo>
                  <a:lnTo>
                    <a:pt x="0" y="14657"/>
                  </a:lnTo>
                  <a:lnTo>
                    <a:pt x="14644" y="14657"/>
                  </a:lnTo>
                  <a:cubicBezTo>
                    <a:pt x="14644" y="6561"/>
                    <a:pt x="8084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6"/>
            <p:cNvSpPr/>
            <p:nvPr/>
          </p:nvSpPr>
          <p:spPr>
            <a:xfrm>
              <a:off x="8643328" y="3030848"/>
              <a:ext cx="500681" cy="500681"/>
            </a:xfrm>
            <a:custGeom>
              <a:rect b="b" l="l" r="r" t="t"/>
              <a:pathLst>
                <a:path extrusionOk="0" h="14658" w="14658">
                  <a:moveTo>
                    <a:pt x="14658" y="1"/>
                  </a:moveTo>
                  <a:cubicBezTo>
                    <a:pt x="6561" y="1"/>
                    <a:pt x="1" y="6561"/>
                    <a:pt x="1" y="14657"/>
                  </a:cubicBezTo>
                  <a:lnTo>
                    <a:pt x="14658" y="14657"/>
                  </a:lnTo>
                  <a:lnTo>
                    <a:pt x="146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6"/>
            <p:cNvSpPr/>
            <p:nvPr/>
          </p:nvSpPr>
          <p:spPr>
            <a:xfrm>
              <a:off x="8143117" y="3525750"/>
              <a:ext cx="1000405" cy="500202"/>
            </a:xfrm>
            <a:custGeom>
              <a:rect b="b" l="l" r="r" t="t"/>
              <a:pathLst>
                <a:path extrusionOk="0" h="14644" w="29288">
                  <a:moveTo>
                    <a:pt x="0" y="0"/>
                  </a:moveTo>
                  <a:cubicBezTo>
                    <a:pt x="0" y="8084"/>
                    <a:pt x="6547" y="14644"/>
                    <a:pt x="14644" y="14644"/>
                  </a:cubicBezTo>
                  <a:cubicBezTo>
                    <a:pt x="22727" y="14644"/>
                    <a:pt x="29287" y="8084"/>
                    <a:pt x="29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5" name="Google Shape;525;p46"/>
          <p:cNvSpPr/>
          <p:nvPr/>
        </p:nvSpPr>
        <p:spPr>
          <a:xfrm>
            <a:off x="4277925" y="886875"/>
            <a:ext cx="613327" cy="613369"/>
          </a:xfrm>
          <a:custGeom>
            <a:rect b="b" l="l" r="r" t="t"/>
            <a:pathLst>
              <a:path extrusionOk="0" h="14645" w="14644">
                <a:moveTo>
                  <a:pt x="0" y="1"/>
                </a:moveTo>
                <a:lnTo>
                  <a:pt x="0" y="14644"/>
                </a:lnTo>
                <a:lnTo>
                  <a:pt x="14643" y="14644"/>
                </a:lnTo>
                <a:cubicBezTo>
                  <a:pt x="14643" y="6561"/>
                  <a:pt x="8083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6"/>
          <p:cNvSpPr/>
          <p:nvPr/>
        </p:nvSpPr>
        <p:spPr>
          <a:xfrm>
            <a:off x="4891310" y="886875"/>
            <a:ext cx="613914" cy="613369"/>
          </a:xfrm>
          <a:custGeom>
            <a:rect b="b" l="l" r="r" t="t"/>
            <a:pathLst>
              <a:path extrusionOk="0" h="14645" w="14658">
                <a:moveTo>
                  <a:pt x="14657" y="1"/>
                </a:moveTo>
                <a:cubicBezTo>
                  <a:pt x="6561" y="1"/>
                  <a:pt x="0" y="6561"/>
                  <a:pt x="0" y="14644"/>
                </a:cubicBezTo>
                <a:lnTo>
                  <a:pt x="14657" y="14644"/>
                </a:lnTo>
                <a:lnTo>
                  <a:pt x="1465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46"/>
          <p:cNvSpPr/>
          <p:nvPr/>
        </p:nvSpPr>
        <p:spPr>
          <a:xfrm>
            <a:off x="4277925" y="1500293"/>
            <a:ext cx="613327" cy="613914"/>
          </a:xfrm>
          <a:custGeom>
            <a:rect b="b" l="l" r="r" t="t"/>
            <a:pathLst>
              <a:path extrusionOk="0" h="14658" w="14644">
                <a:moveTo>
                  <a:pt x="0" y="0"/>
                </a:moveTo>
                <a:lnTo>
                  <a:pt x="0" y="14657"/>
                </a:lnTo>
                <a:lnTo>
                  <a:pt x="14643" y="14657"/>
                </a:lnTo>
                <a:cubicBezTo>
                  <a:pt x="14643" y="6560"/>
                  <a:pt x="8083" y="0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46"/>
          <p:cNvSpPr/>
          <p:nvPr/>
        </p:nvSpPr>
        <p:spPr>
          <a:xfrm>
            <a:off x="4891310" y="1500293"/>
            <a:ext cx="613914" cy="613914"/>
          </a:xfrm>
          <a:custGeom>
            <a:rect b="b" l="l" r="r" t="t"/>
            <a:pathLst>
              <a:path extrusionOk="0" h="14658" w="14658">
                <a:moveTo>
                  <a:pt x="14657" y="0"/>
                </a:moveTo>
                <a:cubicBezTo>
                  <a:pt x="6561" y="0"/>
                  <a:pt x="0" y="6560"/>
                  <a:pt x="0" y="14657"/>
                </a:cubicBezTo>
                <a:lnTo>
                  <a:pt x="14657" y="14657"/>
                </a:lnTo>
                <a:lnTo>
                  <a:pt x="1465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46"/>
          <p:cNvSpPr/>
          <p:nvPr/>
        </p:nvSpPr>
        <p:spPr>
          <a:xfrm>
            <a:off x="5491125" y="886875"/>
            <a:ext cx="613914" cy="1227199"/>
          </a:xfrm>
          <a:custGeom>
            <a:rect b="b" l="l" r="r" t="t"/>
            <a:pathLst>
              <a:path extrusionOk="0" h="29301" w="14658">
                <a:moveTo>
                  <a:pt x="1" y="1"/>
                </a:moveTo>
                <a:lnTo>
                  <a:pt x="1" y="14658"/>
                </a:lnTo>
                <a:cubicBezTo>
                  <a:pt x="1" y="22741"/>
                  <a:pt x="6561" y="29301"/>
                  <a:pt x="14657" y="29301"/>
                </a:cubicBezTo>
                <a:lnTo>
                  <a:pt x="14657" y="14658"/>
                </a:lnTo>
                <a:cubicBezTo>
                  <a:pt x="14657" y="6561"/>
                  <a:pt x="8097" y="1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6"/>
          <p:cNvSpPr/>
          <p:nvPr/>
        </p:nvSpPr>
        <p:spPr>
          <a:xfrm>
            <a:off x="6105096" y="886875"/>
            <a:ext cx="613327" cy="1226655"/>
          </a:xfrm>
          <a:custGeom>
            <a:rect b="b" l="l" r="r" t="t"/>
            <a:pathLst>
              <a:path extrusionOk="0" h="29288" w="14644">
                <a:moveTo>
                  <a:pt x="14644" y="1"/>
                </a:moveTo>
                <a:cubicBezTo>
                  <a:pt x="6547" y="1"/>
                  <a:pt x="0" y="6561"/>
                  <a:pt x="0" y="14644"/>
                </a:cubicBezTo>
                <a:cubicBezTo>
                  <a:pt x="0" y="22727"/>
                  <a:pt x="6547" y="29288"/>
                  <a:pt x="14644" y="29288"/>
                </a:cubicBezTo>
                <a:lnTo>
                  <a:pt x="146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_1">
    <p:bg>
      <p:bgPr>
        <a:solidFill>
          <a:schemeClr val="lt1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7"/>
          <p:cNvSpPr txBox="1"/>
          <p:nvPr>
            <p:ph type="ctrTitle"/>
          </p:nvPr>
        </p:nvSpPr>
        <p:spPr>
          <a:xfrm>
            <a:off x="699900" y="436250"/>
            <a:ext cx="35805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3" name="Google Shape;533;p47"/>
          <p:cNvSpPr txBox="1"/>
          <p:nvPr>
            <p:ph hasCustomPrompt="1" idx="2" type="title"/>
          </p:nvPr>
        </p:nvSpPr>
        <p:spPr>
          <a:xfrm>
            <a:off x="7395012" y="932846"/>
            <a:ext cx="1049100" cy="5727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>
            <a:lvl1pPr lv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4" name="Google Shape;534;p47"/>
          <p:cNvSpPr txBox="1"/>
          <p:nvPr>
            <p:ph idx="3" type="title"/>
          </p:nvPr>
        </p:nvSpPr>
        <p:spPr>
          <a:xfrm rot="-5400000">
            <a:off x="7298200" y="3551975"/>
            <a:ext cx="1998000" cy="293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5" name="Google Shape;535;p47"/>
          <p:cNvSpPr txBox="1"/>
          <p:nvPr>
            <p:ph idx="4" type="title"/>
          </p:nvPr>
        </p:nvSpPr>
        <p:spPr>
          <a:xfrm>
            <a:off x="699900" y="3389325"/>
            <a:ext cx="2327400" cy="7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6" name="Google Shape;536;p47"/>
          <p:cNvSpPr txBox="1"/>
          <p:nvPr>
            <p:ph idx="1" type="subTitle"/>
          </p:nvPr>
        </p:nvSpPr>
        <p:spPr>
          <a:xfrm>
            <a:off x="699900" y="4131000"/>
            <a:ext cx="232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7" name="Google Shape;537;p47"/>
          <p:cNvSpPr txBox="1"/>
          <p:nvPr>
            <p:ph idx="5" type="title"/>
          </p:nvPr>
        </p:nvSpPr>
        <p:spPr>
          <a:xfrm>
            <a:off x="3139700" y="3389325"/>
            <a:ext cx="2327400" cy="7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8" name="Google Shape;538;p47"/>
          <p:cNvSpPr txBox="1"/>
          <p:nvPr>
            <p:ph idx="6" type="subTitle"/>
          </p:nvPr>
        </p:nvSpPr>
        <p:spPr>
          <a:xfrm>
            <a:off x="3139700" y="4131000"/>
            <a:ext cx="232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9" name="Google Shape;539;p47"/>
          <p:cNvSpPr txBox="1"/>
          <p:nvPr>
            <p:ph idx="7" type="title"/>
          </p:nvPr>
        </p:nvSpPr>
        <p:spPr>
          <a:xfrm>
            <a:off x="5579500" y="3389325"/>
            <a:ext cx="2327400" cy="7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0" name="Google Shape;540;p47"/>
          <p:cNvSpPr txBox="1"/>
          <p:nvPr>
            <p:ph idx="8" type="subTitle"/>
          </p:nvPr>
        </p:nvSpPr>
        <p:spPr>
          <a:xfrm>
            <a:off x="5579500" y="4131000"/>
            <a:ext cx="232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6_2">
    <p:bg>
      <p:bgPr>
        <a:solidFill>
          <a:schemeClr val="lt1"/>
        </a:solid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8"/>
          <p:cNvSpPr txBox="1"/>
          <p:nvPr>
            <p:ph hasCustomPrompt="1" type="title"/>
          </p:nvPr>
        </p:nvSpPr>
        <p:spPr>
          <a:xfrm>
            <a:off x="7395012" y="932846"/>
            <a:ext cx="1049100" cy="5727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>
            <a:lvl1pPr lv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3" name="Google Shape;543;p48"/>
          <p:cNvSpPr txBox="1"/>
          <p:nvPr>
            <p:ph idx="2" type="title"/>
          </p:nvPr>
        </p:nvSpPr>
        <p:spPr>
          <a:xfrm rot="-5400000">
            <a:off x="7298200" y="3551975"/>
            <a:ext cx="1998000" cy="293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4" name="Google Shape;544;p48"/>
          <p:cNvSpPr txBox="1"/>
          <p:nvPr>
            <p:ph idx="3" type="ctrTitle"/>
          </p:nvPr>
        </p:nvSpPr>
        <p:spPr>
          <a:xfrm>
            <a:off x="699900" y="436250"/>
            <a:ext cx="35805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5" name="Google Shape;545;p48"/>
          <p:cNvSpPr txBox="1"/>
          <p:nvPr>
            <p:ph idx="4" type="title"/>
          </p:nvPr>
        </p:nvSpPr>
        <p:spPr>
          <a:xfrm>
            <a:off x="699900" y="3086350"/>
            <a:ext cx="2747100" cy="46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6" name="Google Shape;546;p48"/>
          <p:cNvSpPr txBox="1"/>
          <p:nvPr>
            <p:ph idx="1" type="subTitle"/>
          </p:nvPr>
        </p:nvSpPr>
        <p:spPr>
          <a:xfrm>
            <a:off x="699900" y="3652700"/>
            <a:ext cx="27471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7" name="Google Shape;547;p48"/>
          <p:cNvSpPr txBox="1"/>
          <p:nvPr>
            <p:ph idx="5" type="title"/>
          </p:nvPr>
        </p:nvSpPr>
        <p:spPr>
          <a:xfrm>
            <a:off x="3753325" y="3086350"/>
            <a:ext cx="2747100" cy="46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8" name="Google Shape;548;p48"/>
          <p:cNvSpPr txBox="1"/>
          <p:nvPr>
            <p:ph idx="6" type="subTitle"/>
          </p:nvPr>
        </p:nvSpPr>
        <p:spPr>
          <a:xfrm>
            <a:off x="3753325" y="3652700"/>
            <a:ext cx="27471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9" name="Google Shape;549;p48"/>
          <p:cNvSpPr txBox="1"/>
          <p:nvPr>
            <p:ph hasCustomPrompt="1" idx="7" type="title"/>
          </p:nvPr>
        </p:nvSpPr>
        <p:spPr>
          <a:xfrm>
            <a:off x="699900" y="2157600"/>
            <a:ext cx="27471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b="1" sz="5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0" name="Google Shape;550;p48"/>
          <p:cNvSpPr txBox="1"/>
          <p:nvPr>
            <p:ph hasCustomPrompt="1" idx="8" type="title"/>
          </p:nvPr>
        </p:nvSpPr>
        <p:spPr>
          <a:xfrm>
            <a:off x="3753325" y="2157600"/>
            <a:ext cx="27471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b="1" sz="5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3">
  <p:cSld name="CUSTOM_6_3">
    <p:bg>
      <p:bgPr>
        <a:solidFill>
          <a:schemeClr val="lt1"/>
        </a:soli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9"/>
          <p:cNvSpPr txBox="1"/>
          <p:nvPr>
            <p:ph hasCustomPrompt="1" type="title"/>
          </p:nvPr>
        </p:nvSpPr>
        <p:spPr>
          <a:xfrm>
            <a:off x="1739050" y="894250"/>
            <a:ext cx="2816400" cy="75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b="1" sz="5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3" name="Google Shape;553;p49"/>
          <p:cNvSpPr txBox="1"/>
          <p:nvPr>
            <p:ph idx="1" type="subTitle"/>
          </p:nvPr>
        </p:nvSpPr>
        <p:spPr>
          <a:xfrm>
            <a:off x="1739050" y="1646275"/>
            <a:ext cx="2816400" cy="6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4" name="Google Shape;554;p49"/>
          <p:cNvSpPr txBox="1"/>
          <p:nvPr>
            <p:ph hasCustomPrompt="1" idx="2" type="title"/>
          </p:nvPr>
        </p:nvSpPr>
        <p:spPr>
          <a:xfrm>
            <a:off x="7395012" y="932846"/>
            <a:ext cx="1049100" cy="5727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>
            <a:lvl1pPr lv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5" name="Google Shape;555;p49"/>
          <p:cNvSpPr txBox="1"/>
          <p:nvPr>
            <p:ph idx="3" type="title"/>
          </p:nvPr>
        </p:nvSpPr>
        <p:spPr>
          <a:xfrm rot="-5400000">
            <a:off x="7298200" y="3551975"/>
            <a:ext cx="1998000" cy="293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6" name="Google Shape;556;p49"/>
          <p:cNvSpPr txBox="1"/>
          <p:nvPr>
            <p:ph hasCustomPrompt="1" idx="4" type="title"/>
          </p:nvPr>
        </p:nvSpPr>
        <p:spPr>
          <a:xfrm>
            <a:off x="1739050" y="2866012"/>
            <a:ext cx="2816400" cy="75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b="1" sz="5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7" name="Google Shape;557;p49"/>
          <p:cNvSpPr txBox="1"/>
          <p:nvPr>
            <p:ph idx="5" type="subTitle"/>
          </p:nvPr>
        </p:nvSpPr>
        <p:spPr>
          <a:xfrm>
            <a:off x="1739050" y="3618047"/>
            <a:ext cx="2816400" cy="6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8" name="Google Shape;558;p49"/>
          <p:cNvSpPr txBox="1"/>
          <p:nvPr>
            <p:ph hasCustomPrompt="1" idx="6" type="title"/>
          </p:nvPr>
        </p:nvSpPr>
        <p:spPr>
          <a:xfrm>
            <a:off x="4718925" y="894250"/>
            <a:ext cx="2818500" cy="75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b="1" sz="5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9" name="Google Shape;559;p49"/>
          <p:cNvSpPr txBox="1"/>
          <p:nvPr>
            <p:ph idx="7" type="subTitle"/>
          </p:nvPr>
        </p:nvSpPr>
        <p:spPr>
          <a:xfrm>
            <a:off x="4718925" y="1646275"/>
            <a:ext cx="2818500" cy="6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0" name="Google Shape;560;p49"/>
          <p:cNvSpPr txBox="1"/>
          <p:nvPr>
            <p:ph hasCustomPrompt="1" idx="8" type="title"/>
          </p:nvPr>
        </p:nvSpPr>
        <p:spPr>
          <a:xfrm>
            <a:off x="4718925" y="2866012"/>
            <a:ext cx="2818500" cy="75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b="1" sz="5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None/>
              <a:defRPr sz="62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1" name="Google Shape;561;p49"/>
          <p:cNvSpPr txBox="1"/>
          <p:nvPr>
            <p:ph idx="9" type="subTitle"/>
          </p:nvPr>
        </p:nvSpPr>
        <p:spPr>
          <a:xfrm>
            <a:off x="4718925" y="3618038"/>
            <a:ext cx="2818500" cy="6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BIG_NUMBER_1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0"/>
          <p:cNvSpPr txBox="1"/>
          <p:nvPr>
            <p:ph hasCustomPrompt="1" type="title"/>
          </p:nvPr>
        </p:nvSpPr>
        <p:spPr>
          <a:xfrm>
            <a:off x="3222300" y="2754300"/>
            <a:ext cx="5201700" cy="14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9600"/>
              <a:buNone/>
              <a:defRPr b="1" sz="8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64" name="Google Shape;564;p50"/>
          <p:cNvSpPr txBox="1"/>
          <p:nvPr>
            <p:ph idx="1" type="subTitle"/>
          </p:nvPr>
        </p:nvSpPr>
        <p:spPr>
          <a:xfrm>
            <a:off x="3621550" y="4265400"/>
            <a:ext cx="4802400" cy="3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"/>
          <p:cNvSpPr txBox="1"/>
          <p:nvPr>
            <p:ph type="ctrTitle"/>
          </p:nvPr>
        </p:nvSpPr>
        <p:spPr>
          <a:xfrm>
            <a:off x="699900" y="436250"/>
            <a:ext cx="46602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" name="Google Shape;73;p6"/>
          <p:cNvSpPr txBox="1"/>
          <p:nvPr>
            <p:ph hasCustomPrompt="1" idx="2" type="title"/>
          </p:nvPr>
        </p:nvSpPr>
        <p:spPr>
          <a:xfrm>
            <a:off x="7395012" y="932846"/>
            <a:ext cx="1049100" cy="5727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>
            <a:lvl1pPr lv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6"/>
          <p:cNvSpPr txBox="1"/>
          <p:nvPr>
            <p:ph idx="3" type="title"/>
          </p:nvPr>
        </p:nvSpPr>
        <p:spPr>
          <a:xfrm rot="-5400000">
            <a:off x="7298200" y="3551975"/>
            <a:ext cx="1998000" cy="293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7">
    <p:bg>
      <p:bgPr>
        <a:solidFill>
          <a:schemeClr val="lt1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1"/>
          <p:cNvSpPr txBox="1"/>
          <p:nvPr>
            <p:ph type="ctrTitle"/>
          </p:nvPr>
        </p:nvSpPr>
        <p:spPr>
          <a:xfrm>
            <a:off x="699900" y="436250"/>
            <a:ext cx="35805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7" name="Google Shape;567;p51"/>
          <p:cNvSpPr txBox="1"/>
          <p:nvPr>
            <p:ph hasCustomPrompt="1" idx="2" type="title"/>
          </p:nvPr>
        </p:nvSpPr>
        <p:spPr>
          <a:xfrm>
            <a:off x="7395012" y="932846"/>
            <a:ext cx="1049100" cy="5727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>
            <a:lvl1pPr lv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8" name="Google Shape;568;p51"/>
          <p:cNvSpPr txBox="1"/>
          <p:nvPr>
            <p:ph idx="3" type="title"/>
          </p:nvPr>
        </p:nvSpPr>
        <p:spPr>
          <a:xfrm rot="-5400000">
            <a:off x="7298200" y="3551975"/>
            <a:ext cx="1998000" cy="293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_1">
    <p:bg>
      <p:bgPr>
        <a:solidFill>
          <a:schemeClr val="lt1"/>
        </a:solidFill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2"/>
          <p:cNvSpPr txBox="1"/>
          <p:nvPr>
            <p:ph type="ctrTitle"/>
          </p:nvPr>
        </p:nvSpPr>
        <p:spPr>
          <a:xfrm>
            <a:off x="699900" y="436250"/>
            <a:ext cx="42072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1" name="Google Shape;571;p52"/>
          <p:cNvSpPr txBox="1"/>
          <p:nvPr>
            <p:ph hasCustomPrompt="1" idx="2" type="title"/>
          </p:nvPr>
        </p:nvSpPr>
        <p:spPr>
          <a:xfrm>
            <a:off x="7395012" y="932846"/>
            <a:ext cx="1049100" cy="5727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>
            <a:lvl1pPr lv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72" name="Google Shape;572;p52"/>
          <p:cNvSpPr txBox="1"/>
          <p:nvPr>
            <p:ph idx="3" type="title"/>
          </p:nvPr>
        </p:nvSpPr>
        <p:spPr>
          <a:xfrm rot="-5400000">
            <a:off x="7298200" y="3551975"/>
            <a:ext cx="1998000" cy="293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"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3"/>
          <p:cNvSpPr/>
          <p:nvPr/>
        </p:nvSpPr>
        <p:spPr>
          <a:xfrm>
            <a:off x="0" y="3338550"/>
            <a:ext cx="6083100" cy="180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53"/>
          <p:cNvSpPr txBox="1"/>
          <p:nvPr>
            <p:ph idx="1" type="subTitle"/>
          </p:nvPr>
        </p:nvSpPr>
        <p:spPr>
          <a:xfrm>
            <a:off x="699900" y="1464000"/>
            <a:ext cx="4981200" cy="13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76" name="Google Shape;576;p53"/>
          <p:cNvSpPr txBox="1"/>
          <p:nvPr>
            <p:ph type="ctrTitle"/>
          </p:nvPr>
        </p:nvSpPr>
        <p:spPr>
          <a:xfrm>
            <a:off x="699900" y="436250"/>
            <a:ext cx="49812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7" name="Google Shape;577;p53"/>
          <p:cNvSpPr txBox="1"/>
          <p:nvPr/>
        </p:nvSpPr>
        <p:spPr>
          <a:xfrm>
            <a:off x="699900" y="4253400"/>
            <a:ext cx="43494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Manrope"/>
                <a:ea typeface="Manrope"/>
                <a:cs typeface="Manrope"/>
                <a:sym typeface="Manrope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Manrope"/>
                <a:ea typeface="Manrope"/>
                <a:cs typeface="Manrope"/>
                <a:sym typeface="Manrop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Manrope"/>
                <a:ea typeface="Manrope"/>
                <a:cs typeface="Manrope"/>
                <a:sym typeface="Manrop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578" name="Google Shape;578;p53"/>
          <p:cNvGrpSpPr/>
          <p:nvPr/>
        </p:nvGrpSpPr>
        <p:grpSpPr>
          <a:xfrm>
            <a:off x="7923136" y="3940685"/>
            <a:ext cx="1221188" cy="1214128"/>
            <a:chOff x="8143117" y="3030848"/>
            <a:chExt cx="1000892" cy="995105"/>
          </a:xfrm>
        </p:grpSpPr>
        <p:sp>
          <p:nvSpPr>
            <p:cNvPr id="579" name="Google Shape;579;p53"/>
            <p:cNvSpPr/>
            <p:nvPr/>
          </p:nvSpPr>
          <p:spPr>
            <a:xfrm>
              <a:off x="8143117" y="3030848"/>
              <a:ext cx="500202" cy="500681"/>
            </a:xfrm>
            <a:custGeom>
              <a:rect b="b" l="l" r="r" t="t"/>
              <a:pathLst>
                <a:path extrusionOk="0" h="14658" w="14644">
                  <a:moveTo>
                    <a:pt x="0" y="1"/>
                  </a:moveTo>
                  <a:lnTo>
                    <a:pt x="0" y="14657"/>
                  </a:lnTo>
                  <a:lnTo>
                    <a:pt x="14644" y="14657"/>
                  </a:lnTo>
                  <a:cubicBezTo>
                    <a:pt x="14644" y="6561"/>
                    <a:pt x="8084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53"/>
            <p:cNvSpPr/>
            <p:nvPr/>
          </p:nvSpPr>
          <p:spPr>
            <a:xfrm>
              <a:off x="8643328" y="3030848"/>
              <a:ext cx="500681" cy="500681"/>
            </a:xfrm>
            <a:custGeom>
              <a:rect b="b" l="l" r="r" t="t"/>
              <a:pathLst>
                <a:path extrusionOk="0" h="14658" w="14658">
                  <a:moveTo>
                    <a:pt x="14658" y="1"/>
                  </a:moveTo>
                  <a:cubicBezTo>
                    <a:pt x="6561" y="1"/>
                    <a:pt x="1" y="6561"/>
                    <a:pt x="1" y="14657"/>
                  </a:cubicBezTo>
                  <a:lnTo>
                    <a:pt x="14658" y="14657"/>
                  </a:lnTo>
                  <a:lnTo>
                    <a:pt x="146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53"/>
            <p:cNvSpPr/>
            <p:nvPr/>
          </p:nvSpPr>
          <p:spPr>
            <a:xfrm>
              <a:off x="8143117" y="3525750"/>
              <a:ext cx="1000405" cy="500202"/>
            </a:xfrm>
            <a:custGeom>
              <a:rect b="b" l="l" r="r" t="t"/>
              <a:pathLst>
                <a:path extrusionOk="0" h="14644" w="29288">
                  <a:moveTo>
                    <a:pt x="0" y="0"/>
                  </a:moveTo>
                  <a:cubicBezTo>
                    <a:pt x="0" y="8084"/>
                    <a:pt x="6547" y="14644"/>
                    <a:pt x="14644" y="14644"/>
                  </a:cubicBezTo>
                  <a:cubicBezTo>
                    <a:pt x="22727" y="14644"/>
                    <a:pt x="29287" y="8084"/>
                    <a:pt x="29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2" name="Google Shape;582;p53"/>
          <p:cNvGrpSpPr/>
          <p:nvPr/>
        </p:nvGrpSpPr>
        <p:grpSpPr>
          <a:xfrm rot="10800000">
            <a:off x="7922499" y="2730488"/>
            <a:ext cx="1221188" cy="1214128"/>
            <a:chOff x="8143117" y="3030848"/>
            <a:chExt cx="1000892" cy="995105"/>
          </a:xfrm>
        </p:grpSpPr>
        <p:sp>
          <p:nvSpPr>
            <p:cNvPr id="583" name="Google Shape;583;p53"/>
            <p:cNvSpPr/>
            <p:nvPr/>
          </p:nvSpPr>
          <p:spPr>
            <a:xfrm>
              <a:off x="8143117" y="3030848"/>
              <a:ext cx="500202" cy="500681"/>
            </a:xfrm>
            <a:custGeom>
              <a:rect b="b" l="l" r="r" t="t"/>
              <a:pathLst>
                <a:path extrusionOk="0" h="14658" w="14644">
                  <a:moveTo>
                    <a:pt x="0" y="1"/>
                  </a:moveTo>
                  <a:lnTo>
                    <a:pt x="0" y="14657"/>
                  </a:lnTo>
                  <a:lnTo>
                    <a:pt x="14644" y="14657"/>
                  </a:lnTo>
                  <a:cubicBezTo>
                    <a:pt x="14644" y="6561"/>
                    <a:pt x="8084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53"/>
            <p:cNvSpPr/>
            <p:nvPr/>
          </p:nvSpPr>
          <p:spPr>
            <a:xfrm>
              <a:off x="8643328" y="3030848"/>
              <a:ext cx="500681" cy="500681"/>
            </a:xfrm>
            <a:custGeom>
              <a:rect b="b" l="l" r="r" t="t"/>
              <a:pathLst>
                <a:path extrusionOk="0" h="14658" w="14658">
                  <a:moveTo>
                    <a:pt x="14658" y="1"/>
                  </a:moveTo>
                  <a:cubicBezTo>
                    <a:pt x="6561" y="1"/>
                    <a:pt x="1" y="6561"/>
                    <a:pt x="1" y="14657"/>
                  </a:cubicBezTo>
                  <a:lnTo>
                    <a:pt x="14658" y="14657"/>
                  </a:lnTo>
                  <a:lnTo>
                    <a:pt x="146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53"/>
            <p:cNvSpPr/>
            <p:nvPr/>
          </p:nvSpPr>
          <p:spPr>
            <a:xfrm>
              <a:off x="8143117" y="3525750"/>
              <a:ext cx="1000405" cy="500202"/>
            </a:xfrm>
            <a:custGeom>
              <a:rect b="b" l="l" r="r" t="t"/>
              <a:pathLst>
                <a:path extrusionOk="0" h="14644" w="29288">
                  <a:moveTo>
                    <a:pt x="0" y="0"/>
                  </a:moveTo>
                  <a:cubicBezTo>
                    <a:pt x="0" y="8084"/>
                    <a:pt x="6547" y="14644"/>
                    <a:pt x="14644" y="14644"/>
                  </a:cubicBezTo>
                  <a:cubicBezTo>
                    <a:pt x="22727" y="14644"/>
                    <a:pt x="29287" y="8084"/>
                    <a:pt x="29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6" name="Google Shape;586;p53"/>
          <p:cNvGrpSpPr/>
          <p:nvPr/>
        </p:nvGrpSpPr>
        <p:grpSpPr>
          <a:xfrm>
            <a:off x="6713562" y="2730713"/>
            <a:ext cx="1221188" cy="1214128"/>
            <a:chOff x="8143117" y="3030848"/>
            <a:chExt cx="1000892" cy="995105"/>
          </a:xfrm>
        </p:grpSpPr>
        <p:sp>
          <p:nvSpPr>
            <p:cNvPr id="587" name="Google Shape;587;p53"/>
            <p:cNvSpPr/>
            <p:nvPr/>
          </p:nvSpPr>
          <p:spPr>
            <a:xfrm>
              <a:off x="8143117" y="3030848"/>
              <a:ext cx="500202" cy="500681"/>
            </a:xfrm>
            <a:custGeom>
              <a:rect b="b" l="l" r="r" t="t"/>
              <a:pathLst>
                <a:path extrusionOk="0" h="14658" w="14644">
                  <a:moveTo>
                    <a:pt x="0" y="1"/>
                  </a:moveTo>
                  <a:lnTo>
                    <a:pt x="0" y="14657"/>
                  </a:lnTo>
                  <a:lnTo>
                    <a:pt x="14644" y="14657"/>
                  </a:lnTo>
                  <a:cubicBezTo>
                    <a:pt x="14644" y="6561"/>
                    <a:pt x="8084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53"/>
            <p:cNvSpPr/>
            <p:nvPr/>
          </p:nvSpPr>
          <p:spPr>
            <a:xfrm>
              <a:off x="8643328" y="3030848"/>
              <a:ext cx="500681" cy="500681"/>
            </a:xfrm>
            <a:custGeom>
              <a:rect b="b" l="l" r="r" t="t"/>
              <a:pathLst>
                <a:path extrusionOk="0" h="14658" w="14658">
                  <a:moveTo>
                    <a:pt x="14658" y="1"/>
                  </a:moveTo>
                  <a:cubicBezTo>
                    <a:pt x="6561" y="1"/>
                    <a:pt x="1" y="6561"/>
                    <a:pt x="1" y="14657"/>
                  </a:cubicBezTo>
                  <a:lnTo>
                    <a:pt x="14658" y="14657"/>
                  </a:lnTo>
                  <a:lnTo>
                    <a:pt x="146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53"/>
            <p:cNvSpPr/>
            <p:nvPr/>
          </p:nvSpPr>
          <p:spPr>
            <a:xfrm>
              <a:off x="8143117" y="3525750"/>
              <a:ext cx="1000405" cy="500202"/>
            </a:xfrm>
            <a:custGeom>
              <a:rect b="b" l="l" r="r" t="t"/>
              <a:pathLst>
                <a:path extrusionOk="0" h="14644" w="29288">
                  <a:moveTo>
                    <a:pt x="0" y="0"/>
                  </a:moveTo>
                  <a:cubicBezTo>
                    <a:pt x="0" y="8084"/>
                    <a:pt x="6547" y="14644"/>
                    <a:pt x="14644" y="14644"/>
                  </a:cubicBezTo>
                  <a:cubicBezTo>
                    <a:pt x="22727" y="14644"/>
                    <a:pt x="29287" y="8084"/>
                    <a:pt x="29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0" name="Google Shape;590;p53"/>
          <p:cNvGrpSpPr/>
          <p:nvPr/>
        </p:nvGrpSpPr>
        <p:grpSpPr>
          <a:xfrm>
            <a:off x="5498186" y="2730713"/>
            <a:ext cx="1221188" cy="1214128"/>
            <a:chOff x="8143117" y="3030848"/>
            <a:chExt cx="1000892" cy="995105"/>
          </a:xfrm>
        </p:grpSpPr>
        <p:sp>
          <p:nvSpPr>
            <p:cNvPr id="591" name="Google Shape;591;p53"/>
            <p:cNvSpPr/>
            <p:nvPr/>
          </p:nvSpPr>
          <p:spPr>
            <a:xfrm flipH="1">
              <a:off x="8143117" y="3030848"/>
              <a:ext cx="500202" cy="500681"/>
            </a:xfrm>
            <a:custGeom>
              <a:rect b="b" l="l" r="r" t="t"/>
              <a:pathLst>
                <a:path extrusionOk="0" h="14658" w="14644">
                  <a:moveTo>
                    <a:pt x="0" y="1"/>
                  </a:moveTo>
                  <a:lnTo>
                    <a:pt x="0" y="14657"/>
                  </a:lnTo>
                  <a:lnTo>
                    <a:pt x="14644" y="14657"/>
                  </a:lnTo>
                  <a:cubicBezTo>
                    <a:pt x="14644" y="6561"/>
                    <a:pt x="8084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53"/>
            <p:cNvSpPr/>
            <p:nvPr/>
          </p:nvSpPr>
          <p:spPr>
            <a:xfrm>
              <a:off x="8643328" y="3030848"/>
              <a:ext cx="500681" cy="500681"/>
            </a:xfrm>
            <a:custGeom>
              <a:rect b="b" l="l" r="r" t="t"/>
              <a:pathLst>
                <a:path extrusionOk="0" h="14658" w="14658">
                  <a:moveTo>
                    <a:pt x="14658" y="1"/>
                  </a:moveTo>
                  <a:cubicBezTo>
                    <a:pt x="6561" y="1"/>
                    <a:pt x="1" y="6561"/>
                    <a:pt x="1" y="14657"/>
                  </a:cubicBezTo>
                  <a:lnTo>
                    <a:pt x="14658" y="14657"/>
                  </a:lnTo>
                  <a:lnTo>
                    <a:pt x="146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53"/>
            <p:cNvSpPr/>
            <p:nvPr/>
          </p:nvSpPr>
          <p:spPr>
            <a:xfrm>
              <a:off x="8143117" y="3525750"/>
              <a:ext cx="1000405" cy="500202"/>
            </a:xfrm>
            <a:custGeom>
              <a:rect b="b" l="l" r="r" t="t"/>
              <a:pathLst>
                <a:path extrusionOk="0" h="14644" w="29288">
                  <a:moveTo>
                    <a:pt x="0" y="0"/>
                  </a:moveTo>
                  <a:cubicBezTo>
                    <a:pt x="0" y="8084"/>
                    <a:pt x="6547" y="14644"/>
                    <a:pt x="14644" y="14644"/>
                  </a:cubicBezTo>
                  <a:cubicBezTo>
                    <a:pt x="22727" y="14644"/>
                    <a:pt x="29287" y="8084"/>
                    <a:pt x="29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4" name="Google Shape;594;p53"/>
          <p:cNvGrpSpPr/>
          <p:nvPr/>
        </p:nvGrpSpPr>
        <p:grpSpPr>
          <a:xfrm flipH="1">
            <a:off x="6713534" y="3937200"/>
            <a:ext cx="1221188" cy="1221187"/>
            <a:chOff x="7142237" y="4157337"/>
            <a:chExt cx="1000892" cy="1000891"/>
          </a:xfrm>
        </p:grpSpPr>
        <p:sp>
          <p:nvSpPr>
            <p:cNvPr id="595" name="Google Shape;595;p53"/>
            <p:cNvSpPr/>
            <p:nvPr/>
          </p:nvSpPr>
          <p:spPr>
            <a:xfrm>
              <a:off x="7142237" y="4658026"/>
              <a:ext cx="500202" cy="500202"/>
            </a:xfrm>
            <a:custGeom>
              <a:rect b="b" l="l" r="r" t="t"/>
              <a:pathLst>
                <a:path extrusionOk="0" h="14644" w="14644">
                  <a:moveTo>
                    <a:pt x="14644" y="0"/>
                  </a:moveTo>
                  <a:cubicBezTo>
                    <a:pt x="6561" y="0"/>
                    <a:pt x="0" y="6560"/>
                    <a:pt x="0" y="14643"/>
                  </a:cubicBezTo>
                  <a:lnTo>
                    <a:pt x="14644" y="14643"/>
                  </a:lnTo>
                  <a:lnTo>
                    <a:pt x="146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53"/>
            <p:cNvSpPr/>
            <p:nvPr/>
          </p:nvSpPr>
          <p:spPr>
            <a:xfrm>
              <a:off x="7142237" y="4157337"/>
              <a:ext cx="500202" cy="500681"/>
            </a:xfrm>
            <a:custGeom>
              <a:rect b="b" l="l" r="r" t="t"/>
              <a:pathLst>
                <a:path extrusionOk="0" h="14658" w="14644">
                  <a:moveTo>
                    <a:pt x="0" y="0"/>
                  </a:moveTo>
                  <a:lnTo>
                    <a:pt x="0" y="14657"/>
                  </a:lnTo>
                  <a:lnTo>
                    <a:pt x="14644" y="14657"/>
                  </a:lnTo>
                  <a:cubicBezTo>
                    <a:pt x="14644" y="6560"/>
                    <a:pt x="8084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53"/>
            <p:cNvSpPr/>
            <p:nvPr/>
          </p:nvSpPr>
          <p:spPr>
            <a:xfrm>
              <a:off x="7642448" y="4658026"/>
              <a:ext cx="500681" cy="500202"/>
            </a:xfrm>
            <a:custGeom>
              <a:rect b="b" l="l" r="r" t="t"/>
              <a:pathLst>
                <a:path extrusionOk="0" h="14644" w="14658">
                  <a:moveTo>
                    <a:pt x="14658" y="0"/>
                  </a:moveTo>
                  <a:cubicBezTo>
                    <a:pt x="6561" y="0"/>
                    <a:pt x="1" y="6560"/>
                    <a:pt x="1" y="14643"/>
                  </a:cubicBezTo>
                  <a:lnTo>
                    <a:pt x="14658" y="14643"/>
                  </a:lnTo>
                  <a:lnTo>
                    <a:pt x="146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53"/>
            <p:cNvSpPr/>
            <p:nvPr/>
          </p:nvSpPr>
          <p:spPr>
            <a:xfrm rot="5400000">
              <a:off x="7642448" y="4157337"/>
              <a:ext cx="500681" cy="500681"/>
            </a:xfrm>
            <a:custGeom>
              <a:rect b="b" l="l" r="r" t="t"/>
              <a:pathLst>
                <a:path extrusionOk="0" h="14658" w="14658">
                  <a:moveTo>
                    <a:pt x="14658" y="0"/>
                  </a:moveTo>
                  <a:cubicBezTo>
                    <a:pt x="6561" y="0"/>
                    <a:pt x="1" y="6560"/>
                    <a:pt x="1" y="14657"/>
                  </a:cubicBezTo>
                  <a:lnTo>
                    <a:pt x="14658" y="14657"/>
                  </a:lnTo>
                  <a:lnTo>
                    <a:pt x="146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9" name="Google Shape;599;p53"/>
          <p:cNvSpPr/>
          <p:nvPr/>
        </p:nvSpPr>
        <p:spPr>
          <a:xfrm>
            <a:off x="8331065" y="3742764"/>
            <a:ext cx="404056" cy="404509"/>
          </a:xfrm>
          <a:custGeom>
            <a:rect b="b" l="l" r="r" t="t"/>
            <a:pathLst>
              <a:path extrusionOk="0" h="13496" w="13482">
                <a:moveTo>
                  <a:pt x="6093" y="1"/>
                </a:moveTo>
                <a:lnTo>
                  <a:pt x="6093" y="5185"/>
                </a:lnTo>
                <a:lnTo>
                  <a:pt x="2432" y="1524"/>
                </a:lnTo>
                <a:lnTo>
                  <a:pt x="1510" y="2446"/>
                </a:lnTo>
                <a:lnTo>
                  <a:pt x="5171" y="6093"/>
                </a:lnTo>
                <a:lnTo>
                  <a:pt x="1" y="6093"/>
                </a:lnTo>
                <a:lnTo>
                  <a:pt x="1" y="7403"/>
                </a:lnTo>
                <a:lnTo>
                  <a:pt x="5171" y="7403"/>
                </a:lnTo>
                <a:lnTo>
                  <a:pt x="1510" y="11050"/>
                </a:lnTo>
                <a:lnTo>
                  <a:pt x="2432" y="11972"/>
                </a:lnTo>
                <a:lnTo>
                  <a:pt x="6093" y="8311"/>
                </a:lnTo>
                <a:lnTo>
                  <a:pt x="6093" y="13495"/>
                </a:lnTo>
                <a:lnTo>
                  <a:pt x="7389" y="13495"/>
                </a:lnTo>
                <a:lnTo>
                  <a:pt x="7389" y="8311"/>
                </a:lnTo>
                <a:lnTo>
                  <a:pt x="11050" y="11972"/>
                </a:lnTo>
                <a:lnTo>
                  <a:pt x="11959" y="11050"/>
                </a:lnTo>
                <a:lnTo>
                  <a:pt x="8311" y="7403"/>
                </a:lnTo>
                <a:lnTo>
                  <a:pt x="13482" y="7403"/>
                </a:lnTo>
                <a:lnTo>
                  <a:pt x="13482" y="6093"/>
                </a:lnTo>
                <a:lnTo>
                  <a:pt x="8311" y="6093"/>
                </a:lnTo>
                <a:lnTo>
                  <a:pt x="11959" y="2446"/>
                </a:lnTo>
                <a:lnTo>
                  <a:pt x="11050" y="1524"/>
                </a:lnTo>
                <a:lnTo>
                  <a:pt x="7389" y="5185"/>
                </a:lnTo>
                <a:lnTo>
                  <a:pt x="738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0" name="Google Shape;600;p53"/>
          <p:cNvGrpSpPr/>
          <p:nvPr/>
        </p:nvGrpSpPr>
        <p:grpSpPr>
          <a:xfrm>
            <a:off x="5504535" y="3937382"/>
            <a:ext cx="1220710" cy="1220710"/>
            <a:chOff x="5140825" y="3168500"/>
            <a:chExt cx="1000500" cy="1000500"/>
          </a:xfrm>
        </p:grpSpPr>
        <p:sp>
          <p:nvSpPr>
            <p:cNvPr id="601" name="Google Shape;601;p53"/>
            <p:cNvSpPr/>
            <p:nvPr/>
          </p:nvSpPr>
          <p:spPr>
            <a:xfrm>
              <a:off x="5140825" y="3168500"/>
              <a:ext cx="1000500" cy="1000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53"/>
            <p:cNvSpPr/>
            <p:nvPr/>
          </p:nvSpPr>
          <p:spPr>
            <a:xfrm>
              <a:off x="5290001" y="3317323"/>
              <a:ext cx="702143" cy="702838"/>
            </a:xfrm>
            <a:custGeom>
              <a:rect b="b" l="l" r="r" t="t"/>
              <a:pathLst>
                <a:path extrusionOk="0" h="13496" w="13482">
                  <a:moveTo>
                    <a:pt x="6093" y="1"/>
                  </a:moveTo>
                  <a:lnTo>
                    <a:pt x="6093" y="5185"/>
                  </a:lnTo>
                  <a:lnTo>
                    <a:pt x="2432" y="1524"/>
                  </a:lnTo>
                  <a:lnTo>
                    <a:pt x="1510" y="2446"/>
                  </a:lnTo>
                  <a:lnTo>
                    <a:pt x="5171" y="6093"/>
                  </a:lnTo>
                  <a:lnTo>
                    <a:pt x="1" y="6093"/>
                  </a:lnTo>
                  <a:lnTo>
                    <a:pt x="1" y="7403"/>
                  </a:lnTo>
                  <a:lnTo>
                    <a:pt x="5171" y="7403"/>
                  </a:lnTo>
                  <a:lnTo>
                    <a:pt x="1510" y="11050"/>
                  </a:lnTo>
                  <a:lnTo>
                    <a:pt x="2432" y="11972"/>
                  </a:lnTo>
                  <a:lnTo>
                    <a:pt x="6093" y="8311"/>
                  </a:lnTo>
                  <a:lnTo>
                    <a:pt x="6093" y="13495"/>
                  </a:lnTo>
                  <a:lnTo>
                    <a:pt x="7389" y="13495"/>
                  </a:lnTo>
                  <a:lnTo>
                    <a:pt x="7389" y="8311"/>
                  </a:lnTo>
                  <a:lnTo>
                    <a:pt x="11050" y="11972"/>
                  </a:lnTo>
                  <a:lnTo>
                    <a:pt x="11959" y="11050"/>
                  </a:lnTo>
                  <a:lnTo>
                    <a:pt x="8311" y="7403"/>
                  </a:lnTo>
                  <a:lnTo>
                    <a:pt x="13482" y="7403"/>
                  </a:lnTo>
                  <a:lnTo>
                    <a:pt x="13482" y="6093"/>
                  </a:lnTo>
                  <a:lnTo>
                    <a:pt x="8311" y="6093"/>
                  </a:lnTo>
                  <a:lnTo>
                    <a:pt x="11959" y="2446"/>
                  </a:lnTo>
                  <a:lnTo>
                    <a:pt x="11050" y="1524"/>
                  </a:lnTo>
                  <a:lnTo>
                    <a:pt x="7389" y="5185"/>
                  </a:lnTo>
                  <a:lnTo>
                    <a:pt x="73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3" name="Google Shape;603;p53"/>
          <p:cNvSpPr/>
          <p:nvPr/>
        </p:nvSpPr>
        <p:spPr>
          <a:xfrm>
            <a:off x="6505379" y="3742764"/>
            <a:ext cx="404056" cy="404509"/>
          </a:xfrm>
          <a:custGeom>
            <a:rect b="b" l="l" r="r" t="t"/>
            <a:pathLst>
              <a:path extrusionOk="0" h="13496" w="13482">
                <a:moveTo>
                  <a:pt x="6093" y="1"/>
                </a:moveTo>
                <a:lnTo>
                  <a:pt x="6093" y="5185"/>
                </a:lnTo>
                <a:lnTo>
                  <a:pt x="2432" y="1524"/>
                </a:lnTo>
                <a:lnTo>
                  <a:pt x="1510" y="2446"/>
                </a:lnTo>
                <a:lnTo>
                  <a:pt x="5171" y="6093"/>
                </a:lnTo>
                <a:lnTo>
                  <a:pt x="1" y="6093"/>
                </a:lnTo>
                <a:lnTo>
                  <a:pt x="1" y="7403"/>
                </a:lnTo>
                <a:lnTo>
                  <a:pt x="5171" y="7403"/>
                </a:lnTo>
                <a:lnTo>
                  <a:pt x="1510" y="11050"/>
                </a:lnTo>
                <a:lnTo>
                  <a:pt x="2432" y="11972"/>
                </a:lnTo>
                <a:lnTo>
                  <a:pt x="6093" y="8311"/>
                </a:lnTo>
                <a:lnTo>
                  <a:pt x="6093" y="13495"/>
                </a:lnTo>
                <a:lnTo>
                  <a:pt x="7389" y="13495"/>
                </a:lnTo>
                <a:lnTo>
                  <a:pt x="7389" y="8311"/>
                </a:lnTo>
                <a:lnTo>
                  <a:pt x="11050" y="11972"/>
                </a:lnTo>
                <a:lnTo>
                  <a:pt x="11959" y="11050"/>
                </a:lnTo>
                <a:lnTo>
                  <a:pt x="8311" y="7403"/>
                </a:lnTo>
                <a:lnTo>
                  <a:pt x="13482" y="7403"/>
                </a:lnTo>
                <a:lnTo>
                  <a:pt x="13482" y="6093"/>
                </a:lnTo>
                <a:lnTo>
                  <a:pt x="8311" y="6093"/>
                </a:lnTo>
                <a:lnTo>
                  <a:pt x="11959" y="2446"/>
                </a:lnTo>
                <a:lnTo>
                  <a:pt x="11050" y="1524"/>
                </a:lnTo>
                <a:lnTo>
                  <a:pt x="7389" y="5185"/>
                </a:lnTo>
                <a:lnTo>
                  <a:pt x="738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1">
    <p:bg>
      <p:bgPr>
        <a:solidFill>
          <a:schemeClr val="lt1"/>
        </a:solidFill>
      </p:bgPr>
    </p:bg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5" name="Google Shape;605;p54"/>
          <p:cNvGrpSpPr/>
          <p:nvPr/>
        </p:nvGrpSpPr>
        <p:grpSpPr>
          <a:xfrm>
            <a:off x="6718222" y="3340797"/>
            <a:ext cx="1227313" cy="1227313"/>
            <a:chOff x="5140825" y="3168500"/>
            <a:chExt cx="1000500" cy="1000500"/>
          </a:xfrm>
        </p:grpSpPr>
        <p:sp>
          <p:nvSpPr>
            <p:cNvPr id="606" name="Google Shape;606;p54"/>
            <p:cNvSpPr/>
            <p:nvPr/>
          </p:nvSpPr>
          <p:spPr>
            <a:xfrm>
              <a:off x="5140825" y="3168500"/>
              <a:ext cx="1000500" cy="1000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54"/>
            <p:cNvSpPr/>
            <p:nvPr/>
          </p:nvSpPr>
          <p:spPr>
            <a:xfrm>
              <a:off x="5290001" y="3317323"/>
              <a:ext cx="702143" cy="702838"/>
            </a:xfrm>
            <a:custGeom>
              <a:rect b="b" l="l" r="r" t="t"/>
              <a:pathLst>
                <a:path extrusionOk="0" h="13496" w="13482">
                  <a:moveTo>
                    <a:pt x="6093" y="1"/>
                  </a:moveTo>
                  <a:lnTo>
                    <a:pt x="6093" y="5185"/>
                  </a:lnTo>
                  <a:lnTo>
                    <a:pt x="2432" y="1524"/>
                  </a:lnTo>
                  <a:lnTo>
                    <a:pt x="1510" y="2446"/>
                  </a:lnTo>
                  <a:lnTo>
                    <a:pt x="5171" y="6093"/>
                  </a:lnTo>
                  <a:lnTo>
                    <a:pt x="1" y="6093"/>
                  </a:lnTo>
                  <a:lnTo>
                    <a:pt x="1" y="7403"/>
                  </a:lnTo>
                  <a:lnTo>
                    <a:pt x="5171" y="7403"/>
                  </a:lnTo>
                  <a:lnTo>
                    <a:pt x="1510" y="11050"/>
                  </a:lnTo>
                  <a:lnTo>
                    <a:pt x="2432" y="11972"/>
                  </a:lnTo>
                  <a:lnTo>
                    <a:pt x="6093" y="8311"/>
                  </a:lnTo>
                  <a:lnTo>
                    <a:pt x="6093" y="13495"/>
                  </a:lnTo>
                  <a:lnTo>
                    <a:pt x="7389" y="13495"/>
                  </a:lnTo>
                  <a:lnTo>
                    <a:pt x="7389" y="8311"/>
                  </a:lnTo>
                  <a:lnTo>
                    <a:pt x="11050" y="11972"/>
                  </a:lnTo>
                  <a:lnTo>
                    <a:pt x="11959" y="11050"/>
                  </a:lnTo>
                  <a:lnTo>
                    <a:pt x="8311" y="7403"/>
                  </a:lnTo>
                  <a:lnTo>
                    <a:pt x="13482" y="7403"/>
                  </a:lnTo>
                  <a:lnTo>
                    <a:pt x="13482" y="6093"/>
                  </a:lnTo>
                  <a:lnTo>
                    <a:pt x="8311" y="6093"/>
                  </a:lnTo>
                  <a:lnTo>
                    <a:pt x="11959" y="2446"/>
                  </a:lnTo>
                  <a:lnTo>
                    <a:pt x="11050" y="1524"/>
                  </a:lnTo>
                  <a:lnTo>
                    <a:pt x="7389" y="5185"/>
                  </a:lnTo>
                  <a:lnTo>
                    <a:pt x="73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8" name="Google Shape;608;p54"/>
          <p:cNvSpPr/>
          <p:nvPr/>
        </p:nvSpPr>
        <p:spPr>
          <a:xfrm>
            <a:off x="6718225" y="2119103"/>
            <a:ext cx="610286" cy="1219947"/>
          </a:xfrm>
          <a:custGeom>
            <a:rect b="b" l="l" r="r" t="t"/>
            <a:pathLst>
              <a:path extrusionOk="0" h="29301" w="14658">
                <a:moveTo>
                  <a:pt x="1" y="1"/>
                </a:moveTo>
                <a:lnTo>
                  <a:pt x="1" y="14658"/>
                </a:lnTo>
                <a:cubicBezTo>
                  <a:pt x="1" y="22741"/>
                  <a:pt x="6561" y="29301"/>
                  <a:pt x="14657" y="29301"/>
                </a:cubicBezTo>
                <a:lnTo>
                  <a:pt x="14657" y="14658"/>
                </a:lnTo>
                <a:cubicBezTo>
                  <a:pt x="14657" y="6561"/>
                  <a:pt x="8097" y="1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54"/>
          <p:cNvSpPr/>
          <p:nvPr/>
        </p:nvSpPr>
        <p:spPr>
          <a:xfrm>
            <a:off x="7328557" y="2119103"/>
            <a:ext cx="609703" cy="1219406"/>
          </a:xfrm>
          <a:custGeom>
            <a:rect b="b" l="l" r="r" t="t"/>
            <a:pathLst>
              <a:path extrusionOk="0" h="29288" w="14644">
                <a:moveTo>
                  <a:pt x="14644" y="1"/>
                </a:moveTo>
                <a:cubicBezTo>
                  <a:pt x="6547" y="1"/>
                  <a:pt x="0" y="6561"/>
                  <a:pt x="0" y="14644"/>
                </a:cubicBezTo>
                <a:cubicBezTo>
                  <a:pt x="0" y="22727"/>
                  <a:pt x="6547" y="29288"/>
                  <a:pt x="14644" y="29288"/>
                </a:cubicBezTo>
                <a:lnTo>
                  <a:pt x="146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54"/>
          <p:cNvSpPr/>
          <p:nvPr/>
        </p:nvSpPr>
        <p:spPr>
          <a:xfrm>
            <a:off x="5498200" y="3338618"/>
            <a:ext cx="610574" cy="610616"/>
          </a:xfrm>
          <a:custGeom>
            <a:rect b="b" l="l" r="r" t="t"/>
            <a:pathLst>
              <a:path extrusionOk="0" h="14658" w="14657">
                <a:moveTo>
                  <a:pt x="0" y="1"/>
                </a:moveTo>
                <a:lnTo>
                  <a:pt x="0" y="14658"/>
                </a:lnTo>
                <a:lnTo>
                  <a:pt x="14657" y="14658"/>
                </a:lnTo>
                <a:cubicBezTo>
                  <a:pt x="14657" y="6561"/>
                  <a:pt x="8097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54"/>
          <p:cNvSpPr/>
          <p:nvPr/>
        </p:nvSpPr>
        <p:spPr>
          <a:xfrm>
            <a:off x="6108841" y="3338618"/>
            <a:ext cx="610074" cy="610616"/>
          </a:xfrm>
          <a:custGeom>
            <a:rect b="b" l="l" r="r" t="t"/>
            <a:pathLst>
              <a:path extrusionOk="0" h="14658" w="14645">
                <a:moveTo>
                  <a:pt x="14644" y="1"/>
                </a:moveTo>
                <a:cubicBezTo>
                  <a:pt x="6561" y="1"/>
                  <a:pt x="1" y="6561"/>
                  <a:pt x="1" y="14658"/>
                </a:cubicBezTo>
                <a:lnTo>
                  <a:pt x="14644" y="14658"/>
                </a:lnTo>
                <a:lnTo>
                  <a:pt x="146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54"/>
          <p:cNvSpPr/>
          <p:nvPr/>
        </p:nvSpPr>
        <p:spPr>
          <a:xfrm>
            <a:off x="5498742" y="3949298"/>
            <a:ext cx="1220065" cy="609491"/>
          </a:xfrm>
          <a:custGeom>
            <a:rect b="b" l="l" r="r" t="t"/>
            <a:pathLst>
              <a:path extrusionOk="0" h="14631" w="29288">
                <a:moveTo>
                  <a:pt x="14644" y="1"/>
                </a:moveTo>
                <a:cubicBezTo>
                  <a:pt x="6547" y="1"/>
                  <a:pt x="1" y="6547"/>
                  <a:pt x="1" y="14631"/>
                </a:cubicBezTo>
                <a:lnTo>
                  <a:pt x="29287" y="14631"/>
                </a:lnTo>
                <a:cubicBezTo>
                  <a:pt x="29287" y="6547"/>
                  <a:pt x="22727" y="1"/>
                  <a:pt x="1464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54"/>
          <p:cNvSpPr/>
          <p:nvPr/>
        </p:nvSpPr>
        <p:spPr>
          <a:xfrm rot="-5400000">
            <a:off x="4582932" y="2423943"/>
            <a:ext cx="1220020" cy="610322"/>
          </a:xfrm>
          <a:custGeom>
            <a:rect b="b" l="l" r="r" t="t"/>
            <a:pathLst>
              <a:path extrusionOk="0" h="14658" w="29301">
                <a:moveTo>
                  <a:pt x="14644" y="0"/>
                </a:moveTo>
                <a:cubicBezTo>
                  <a:pt x="6561" y="0"/>
                  <a:pt x="0" y="6560"/>
                  <a:pt x="0" y="14657"/>
                </a:cubicBezTo>
                <a:lnTo>
                  <a:pt x="14644" y="14657"/>
                </a:lnTo>
                <a:cubicBezTo>
                  <a:pt x="22740" y="14657"/>
                  <a:pt x="29301" y="8097"/>
                  <a:pt x="293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4" name="Google Shape;614;p54"/>
          <p:cNvGrpSpPr/>
          <p:nvPr/>
        </p:nvGrpSpPr>
        <p:grpSpPr>
          <a:xfrm>
            <a:off x="5497549" y="2119338"/>
            <a:ext cx="1221188" cy="1214128"/>
            <a:chOff x="8143117" y="3030848"/>
            <a:chExt cx="1000892" cy="995105"/>
          </a:xfrm>
        </p:grpSpPr>
        <p:sp>
          <p:nvSpPr>
            <p:cNvPr id="615" name="Google Shape;615;p54"/>
            <p:cNvSpPr/>
            <p:nvPr/>
          </p:nvSpPr>
          <p:spPr>
            <a:xfrm>
              <a:off x="8143117" y="3030848"/>
              <a:ext cx="500202" cy="500681"/>
            </a:xfrm>
            <a:custGeom>
              <a:rect b="b" l="l" r="r" t="t"/>
              <a:pathLst>
                <a:path extrusionOk="0" h="14658" w="14644">
                  <a:moveTo>
                    <a:pt x="0" y="1"/>
                  </a:moveTo>
                  <a:lnTo>
                    <a:pt x="0" y="14657"/>
                  </a:lnTo>
                  <a:lnTo>
                    <a:pt x="14644" y="14657"/>
                  </a:lnTo>
                  <a:cubicBezTo>
                    <a:pt x="14644" y="6561"/>
                    <a:pt x="8084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54"/>
            <p:cNvSpPr/>
            <p:nvPr/>
          </p:nvSpPr>
          <p:spPr>
            <a:xfrm>
              <a:off x="8643328" y="3030848"/>
              <a:ext cx="500681" cy="500681"/>
            </a:xfrm>
            <a:custGeom>
              <a:rect b="b" l="l" r="r" t="t"/>
              <a:pathLst>
                <a:path extrusionOk="0" h="14658" w="14658">
                  <a:moveTo>
                    <a:pt x="14658" y="1"/>
                  </a:moveTo>
                  <a:cubicBezTo>
                    <a:pt x="6561" y="1"/>
                    <a:pt x="1" y="6561"/>
                    <a:pt x="1" y="14657"/>
                  </a:cubicBezTo>
                  <a:lnTo>
                    <a:pt x="14658" y="14657"/>
                  </a:lnTo>
                  <a:lnTo>
                    <a:pt x="146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54"/>
            <p:cNvSpPr/>
            <p:nvPr/>
          </p:nvSpPr>
          <p:spPr>
            <a:xfrm>
              <a:off x="8143117" y="3525750"/>
              <a:ext cx="1000405" cy="500202"/>
            </a:xfrm>
            <a:custGeom>
              <a:rect b="b" l="l" r="r" t="t"/>
              <a:pathLst>
                <a:path extrusionOk="0" h="14644" w="29288">
                  <a:moveTo>
                    <a:pt x="0" y="0"/>
                  </a:moveTo>
                  <a:cubicBezTo>
                    <a:pt x="0" y="8084"/>
                    <a:pt x="6547" y="14644"/>
                    <a:pt x="14644" y="14644"/>
                  </a:cubicBezTo>
                  <a:cubicBezTo>
                    <a:pt x="22727" y="14644"/>
                    <a:pt x="29287" y="8084"/>
                    <a:pt x="29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8" name="Google Shape;618;p54"/>
          <p:cNvSpPr/>
          <p:nvPr/>
        </p:nvSpPr>
        <p:spPr>
          <a:xfrm>
            <a:off x="4277925" y="886875"/>
            <a:ext cx="613327" cy="613369"/>
          </a:xfrm>
          <a:custGeom>
            <a:rect b="b" l="l" r="r" t="t"/>
            <a:pathLst>
              <a:path extrusionOk="0" h="14645" w="14644">
                <a:moveTo>
                  <a:pt x="0" y="1"/>
                </a:moveTo>
                <a:lnTo>
                  <a:pt x="0" y="14644"/>
                </a:lnTo>
                <a:lnTo>
                  <a:pt x="14643" y="14644"/>
                </a:lnTo>
                <a:cubicBezTo>
                  <a:pt x="14643" y="6561"/>
                  <a:pt x="8083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54"/>
          <p:cNvSpPr/>
          <p:nvPr/>
        </p:nvSpPr>
        <p:spPr>
          <a:xfrm>
            <a:off x="4891310" y="886875"/>
            <a:ext cx="613914" cy="613369"/>
          </a:xfrm>
          <a:custGeom>
            <a:rect b="b" l="l" r="r" t="t"/>
            <a:pathLst>
              <a:path extrusionOk="0" h="14645" w="14658">
                <a:moveTo>
                  <a:pt x="14657" y="1"/>
                </a:moveTo>
                <a:cubicBezTo>
                  <a:pt x="6561" y="1"/>
                  <a:pt x="0" y="6561"/>
                  <a:pt x="0" y="14644"/>
                </a:cubicBezTo>
                <a:lnTo>
                  <a:pt x="14657" y="14644"/>
                </a:lnTo>
                <a:lnTo>
                  <a:pt x="1465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54"/>
          <p:cNvSpPr/>
          <p:nvPr/>
        </p:nvSpPr>
        <p:spPr>
          <a:xfrm>
            <a:off x="4891310" y="1500293"/>
            <a:ext cx="613914" cy="613914"/>
          </a:xfrm>
          <a:custGeom>
            <a:rect b="b" l="l" r="r" t="t"/>
            <a:pathLst>
              <a:path extrusionOk="0" h="14658" w="14658">
                <a:moveTo>
                  <a:pt x="14657" y="0"/>
                </a:moveTo>
                <a:cubicBezTo>
                  <a:pt x="6561" y="0"/>
                  <a:pt x="0" y="6560"/>
                  <a:pt x="0" y="14657"/>
                </a:cubicBezTo>
                <a:lnTo>
                  <a:pt x="14657" y="14657"/>
                </a:lnTo>
                <a:lnTo>
                  <a:pt x="1465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54"/>
          <p:cNvSpPr/>
          <p:nvPr/>
        </p:nvSpPr>
        <p:spPr>
          <a:xfrm>
            <a:off x="5491125" y="886875"/>
            <a:ext cx="613914" cy="1227199"/>
          </a:xfrm>
          <a:custGeom>
            <a:rect b="b" l="l" r="r" t="t"/>
            <a:pathLst>
              <a:path extrusionOk="0" h="29301" w="14658">
                <a:moveTo>
                  <a:pt x="1" y="1"/>
                </a:moveTo>
                <a:lnTo>
                  <a:pt x="1" y="14658"/>
                </a:lnTo>
                <a:cubicBezTo>
                  <a:pt x="1" y="22741"/>
                  <a:pt x="6561" y="29301"/>
                  <a:pt x="14657" y="29301"/>
                </a:cubicBezTo>
                <a:lnTo>
                  <a:pt x="14657" y="14658"/>
                </a:lnTo>
                <a:cubicBezTo>
                  <a:pt x="14657" y="6561"/>
                  <a:pt x="8097" y="1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54"/>
          <p:cNvSpPr/>
          <p:nvPr/>
        </p:nvSpPr>
        <p:spPr>
          <a:xfrm>
            <a:off x="6105096" y="886875"/>
            <a:ext cx="613327" cy="1226655"/>
          </a:xfrm>
          <a:custGeom>
            <a:rect b="b" l="l" r="r" t="t"/>
            <a:pathLst>
              <a:path extrusionOk="0" h="29288" w="14644">
                <a:moveTo>
                  <a:pt x="14644" y="1"/>
                </a:moveTo>
                <a:cubicBezTo>
                  <a:pt x="6547" y="1"/>
                  <a:pt x="0" y="6561"/>
                  <a:pt x="0" y="14644"/>
                </a:cubicBezTo>
                <a:cubicBezTo>
                  <a:pt x="0" y="22727"/>
                  <a:pt x="6547" y="29288"/>
                  <a:pt x="14644" y="29288"/>
                </a:cubicBezTo>
                <a:lnTo>
                  <a:pt x="146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54"/>
          <p:cNvSpPr/>
          <p:nvPr/>
        </p:nvSpPr>
        <p:spPr>
          <a:xfrm rot="-5400000">
            <a:off x="1510832" y="3649281"/>
            <a:ext cx="1220020" cy="610322"/>
          </a:xfrm>
          <a:custGeom>
            <a:rect b="b" l="l" r="r" t="t"/>
            <a:pathLst>
              <a:path extrusionOk="0" h="14658" w="29301">
                <a:moveTo>
                  <a:pt x="14644" y="0"/>
                </a:moveTo>
                <a:cubicBezTo>
                  <a:pt x="6561" y="0"/>
                  <a:pt x="0" y="6560"/>
                  <a:pt x="0" y="14657"/>
                </a:cubicBezTo>
                <a:lnTo>
                  <a:pt x="14644" y="14657"/>
                </a:lnTo>
                <a:cubicBezTo>
                  <a:pt x="22740" y="14657"/>
                  <a:pt x="29301" y="8097"/>
                  <a:pt x="293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54"/>
          <p:cNvSpPr/>
          <p:nvPr/>
        </p:nvSpPr>
        <p:spPr>
          <a:xfrm rot="-5400000">
            <a:off x="900715" y="3649552"/>
            <a:ext cx="1220020" cy="609781"/>
          </a:xfrm>
          <a:custGeom>
            <a:rect b="b" l="l" r="r" t="t"/>
            <a:pathLst>
              <a:path extrusionOk="0" h="14645" w="29301">
                <a:moveTo>
                  <a:pt x="14644" y="1"/>
                </a:moveTo>
                <a:cubicBezTo>
                  <a:pt x="6561" y="1"/>
                  <a:pt x="0" y="6561"/>
                  <a:pt x="0" y="14644"/>
                </a:cubicBezTo>
                <a:lnTo>
                  <a:pt x="14644" y="14644"/>
                </a:lnTo>
                <a:cubicBezTo>
                  <a:pt x="22740" y="14644"/>
                  <a:pt x="29301" y="8084"/>
                  <a:pt x="2930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54"/>
          <p:cNvSpPr/>
          <p:nvPr/>
        </p:nvSpPr>
        <p:spPr>
          <a:xfrm>
            <a:off x="1205825" y="886875"/>
            <a:ext cx="613327" cy="613369"/>
          </a:xfrm>
          <a:custGeom>
            <a:rect b="b" l="l" r="r" t="t"/>
            <a:pathLst>
              <a:path extrusionOk="0" h="14645" w="14644">
                <a:moveTo>
                  <a:pt x="0" y="1"/>
                </a:moveTo>
                <a:lnTo>
                  <a:pt x="0" y="14644"/>
                </a:lnTo>
                <a:lnTo>
                  <a:pt x="14643" y="14644"/>
                </a:lnTo>
                <a:cubicBezTo>
                  <a:pt x="14643" y="6561"/>
                  <a:pt x="8083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54"/>
          <p:cNvSpPr/>
          <p:nvPr/>
        </p:nvSpPr>
        <p:spPr>
          <a:xfrm>
            <a:off x="1205825" y="1500293"/>
            <a:ext cx="613327" cy="613914"/>
          </a:xfrm>
          <a:custGeom>
            <a:rect b="b" l="l" r="r" t="t"/>
            <a:pathLst>
              <a:path extrusionOk="0" h="14658" w="14644">
                <a:moveTo>
                  <a:pt x="0" y="0"/>
                </a:moveTo>
                <a:lnTo>
                  <a:pt x="0" y="14657"/>
                </a:lnTo>
                <a:lnTo>
                  <a:pt x="14643" y="14657"/>
                </a:lnTo>
                <a:cubicBezTo>
                  <a:pt x="14643" y="6560"/>
                  <a:pt x="8083" y="0"/>
                  <a:pt x="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1_1"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8" name="Google Shape;628;p55"/>
          <p:cNvGrpSpPr/>
          <p:nvPr/>
        </p:nvGrpSpPr>
        <p:grpSpPr>
          <a:xfrm>
            <a:off x="5504535" y="3347232"/>
            <a:ext cx="1220710" cy="1220710"/>
            <a:chOff x="5140825" y="3168500"/>
            <a:chExt cx="1000500" cy="1000500"/>
          </a:xfrm>
        </p:grpSpPr>
        <p:sp>
          <p:nvSpPr>
            <p:cNvPr id="629" name="Google Shape;629;p55"/>
            <p:cNvSpPr/>
            <p:nvPr/>
          </p:nvSpPr>
          <p:spPr>
            <a:xfrm>
              <a:off x="5140825" y="3168500"/>
              <a:ext cx="1000500" cy="1000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55"/>
            <p:cNvSpPr/>
            <p:nvPr/>
          </p:nvSpPr>
          <p:spPr>
            <a:xfrm>
              <a:off x="5290001" y="3317323"/>
              <a:ext cx="702143" cy="702838"/>
            </a:xfrm>
            <a:custGeom>
              <a:rect b="b" l="l" r="r" t="t"/>
              <a:pathLst>
                <a:path extrusionOk="0" h="13496" w="13482">
                  <a:moveTo>
                    <a:pt x="6093" y="1"/>
                  </a:moveTo>
                  <a:lnTo>
                    <a:pt x="6093" y="5185"/>
                  </a:lnTo>
                  <a:lnTo>
                    <a:pt x="2432" y="1524"/>
                  </a:lnTo>
                  <a:lnTo>
                    <a:pt x="1510" y="2446"/>
                  </a:lnTo>
                  <a:lnTo>
                    <a:pt x="5171" y="6093"/>
                  </a:lnTo>
                  <a:lnTo>
                    <a:pt x="1" y="6093"/>
                  </a:lnTo>
                  <a:lnTo>
                    <a:pt x="1" y="7403"/>
                  </a:lnTo>
                  <a:lnTo>
                    <a:pt x="5171" y="7403"/>
                  </a:lnTo>
                  <a:lnTo>
                    <a:pt x="1510" y="11050"/>
                  </a:lnTo>
                  <a:lnTo>
                    <a:pt x="2432" y="11972"/>
                  </a:lnTo>
                  <a:lnTo>
                    <a:pt x="6093" y="8311"/>
                  </a:lnTo>
                  <a:lnTo>
                    <a:pt x="6093" y="13495"/>
                  </a:lnTo>
                  <a:lnTo>
                    <a:pt x="7389" y="13495"/>
                  </a:lnTo>
                  <a:lnTo>
                    <a:pt x="7389" y="8311"/>
                  </a:lnTo>
                  <a:lnTo>
                    <a:pt x="11050" y="11972"/>
                  </a:lnTo>
                  <a:lnTo>
                    <a:pt x="11959" y="11050"/>
                  </a:lnTo>
                  <a:lnTo>
                    <a:pt x="8311" y="7403"/>
                  </a:lnTo>
                  <a:lnTo>
                    <a:pt x="13482" y="7403"/>
                  </a:lnTo>
                  <a:lnTo>
                    <a:pt x="13482" y="6093"/>
                  </a:lnTo>
                  <a:lnTo>
                    <a:pt x="8311" y="6093"/>
                  </a:lnTo>
                  <a:lnTo>
                    <a:pt x="11959" y="2446"/>
                  </a:lnTo>
                  <a:lnTo>
                    <a:pt x="11050" y="1524"/>
                  </a:lnTo>
                  <a:lnTo>
                    <a:pt x="7389" y="5185"/>
                  </a:lnTo>
                  <a:lnTo>
                    <a:pt x="73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1" name="Google Shape;631;p55"/>
          <p:cNvSpPr/>
          <p:nvPr/>
        </p:nvSpPr>
        <p:spPr>
          <a:xfrm>
            <a:off x="6719300" y="2116393"/>
            <a:ext cx="610574" cy="610616"/>
          </a:xfrm>
          <a:custGeom>
            <a:rect b="b" l="l" r="r" t="t"/>
            <a:pathLst>
              <a:path extrusionOk="0" h="14658" w="14657">
                <a:moveTo>
                  <a:pt x="0" y="1"/>
                </a:moveTo>
                <a:lnTo>
                  <a:pt x="0" y="14658"/>
                </a:lnTo>
                <a:lnTo>
                  <a:pt x="14657" y="14658"/>
                </a:lnTo>
                <a:cubicBezTo>
                  <a:pt x="14657" y="6561"/>
                  <a:pt x="8097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55"/>
          <p:cNvSpPr/>
          <p:nvPr/>
        </p:nvSpPr>
        <p:spPr>
          <a:xfrm>
            <a:off x="7329941" y="2116393"/>
            <a:ext cx="610074" cy="610616"/>
          </a:xfrm>
          <a:custGeom>
            <a:rect b="b" l="l" r="r" t="t"/>
            <a:pathLst>
              <a:path extrusionOk="0" h="14658" w="14645">
                <a:moveTo>
                  <a:pt x="14644" y="1"/>
                </a:moveTo>
                <a:cubicBezTo>
                  <a:pt x="6561" y="1"/>
                  <a:pt x="1" y="6561"/>
                  <a:pt x="1" y="14658"/>
                </a:cubicBezTo>
                <a:lnTo>
                  <a:pt x="14644" y="14658"/>
                </a:lnTo>
                <a:lnTo>
                  <a:pt x="146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55"/>
          <p:cNvSpPr/>
          <p:nvPr/>
        </p:nvSpPr>
        <p:spPr>
          <a:xfrm>
            <a:off x="6719859" y="1505991"/>
            <a:ext cx="1220020" cy="610322"/>
          </a:xfrm>
          <a:custGeom>
            <a:rect b="b" l="l" r="r" t="t"/>
            <a:pathLst>
              <a:path extrusionOk="0" h="14658" w="29301">
                <a:moveTo>
                  <a:pt x="14644" y="0"/>
                </a:moveTo>
                <a:cubicBezTo>
                  <a:pt x="6561" y="0"/>
                  <a:pt x="0" y="6560"/>
                  <a:pt x="0" y="14657"/>
                </a:cubicBezTo>
                <a:lnTo>
                  <a:pt x="14644" y="14657"/>
                </a:lnTo>
                <a:cubicBezTo>
                  <a:pt x="22740" y="14657"/>
                  <a:pt x="29301" y="8097"/>
                  <a:pt x="2930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55"/>
          <p:cNvSpPr/>
          <p:nvPr/>
        </p:nvSpPr>
        <p:spPr>
          <a:xfrm>
            <a:off x="6719859" y="896146"/>
            <a:ext cx="1220020" cy="609781"/>
          </a:xfrm>
          <a:custGeom>
            <a:rect b="b" l="l" r="r" t="t"/>
            <a:pathLst>
              <a:path extrusionOk="0" h="14645" w="29301">
                <a:moveTo>
                  <a:pt x="14644" y="1"/>
                </a:moveTo>
                <a:cubicBezTo>
                  <a:pt x="6561" y="1"/>
                  <a:pt x="0" y="6561"/>
                  <a:pt x="0" y="14644"/>
                </a:cubicBezTo>
                <a:lnTo>
                  <a:pt x="14644" y="14644"/>
                </a:lnTo>
                <a:cubicBezTo>
                  <a:pt x="22740" y="14644"/>
                  <a:pt x="29301" y="8084"/>
                  <a:pt x="293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5" name="Google Shape;635;p55"/>
          <p:cNvGrpSpPr/>
          <p:nvPr/>
        </p:nvGrpSpPr>
        <p:grpSpPr>
          <a:xfrm>
            <a:off x="3056336" y="899163"/>
            <a:ext cx="1221188" cy="1214128"/>
            <a:chOff x="8143117" y="3030848"/>
            <a:chExt cx="1000892" cy="995105"/>
          </a:xfrm>
        </p:grpSpPr>
        <p:sp>
          <p:nvSpPr>
            <p:cNvPr id="636" name="Google Shape;636;p55"/>
            <p:cNvSpPr/>
            <p:nvPr/>
          </p:nvSpPr>
          <p:spPr>
            <a:xfrm>
              <a:off x="8143117" y="3030848"/>
              <a:ext cx="500202" cy="500681"/>
            </a:xfrm>
            <a:custGeom>
              <a:rect b="b" l="l" r="r" t="t"/>
              <a:pathLst>
                <a:path extrusionOk="0" h="14658" w="14644">
                  <a:moveTo>
                    <a:pt x="0" y="1"/>
                  </a:moveTo>
                  <a:lnTo>
                    <a:pt x="0" y="14657"/>
                  </a:lnTo>
                  <a:lnTo>
                    <a:pt x="14644" y="14657"/>
                  </a:lnTo>
                  <a:cubicBezTo>
                    <a:pt x="14644" y="6561"/>
                    <a:pt x="8084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55"/>
            <p:cNvSpPr/>
            <p:nvPr/>
          </p:nvSpPr>
          <p:spPr>
            <a:xfrm>
              <a:off x="8643328" y="3030848"/>
              <a:ext cx="500681" cy="500681"/>
            </a:xfrm>
            <a:custGeom>
              <a:rect b="b" l="l" r="r" t="t"/>
              <a:pathLst>
                <a:path extrusionOk="0" h="14658" w="14658">
                  <a:moveTo>
                    <a:pt x="14658" y="1"/>
                  </a:moveTo>
                  <a:cubicBezTo>
                    <a:pt x="6561" y="1"/>
                    <a:pt x="1" y="6561"/>
                    <a:pt x="1" y="14657"/>
                  </a:cubicBezTo>
                  <a:lnTo>
                    <a:pt x="14658" y="14657"/>
                  </a:lnTo>
                  <a:lnTo>
                    <a:pt x="146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55"/>
            <p:cNvSpPr/>
            <p:nvPr/>
          </p:nvSpPr>
          <p:spPr>
            <a:xfrm>
              <a:off x="8143117" y="3525750"/>
              <a:ext cx="1000405" cy="500202"/>
            </a:xfrm>
            <a:custGeom>
              <a:rect b="b" l="l" r="r" t="t"/>
              <a:pathLst>
                <a:path extrusionOk="0" h="14644" w="29288">
                  <a:moveTo>
                    <a:pt x="0" y="0"/>
                  </a:moveTo>
                  <a:cubicBezTo>
                    <a:pt x="0" y="8084"/>
                    <a:pt x="6547" y="14644"/>
                    <a:pt x="14644" y="14644"/>
                  </a:cubicBezTo>
                  <a:cubicBezTo>
                    <a:pt x="22727" y="14644"/>
                    <a:pt x="29287" y="8084"/>
                    <a:pt x="29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9" name="Google Shape;639;p55"/>
          <p:cNvSpPr/>
          <p:nvPr/>
        </p:nvSpPr>
        <p:spPr>
          <a:xfrm>
            <a:off x="1232175" y="3338618"/>
            <a:ext cx="610574" cy="610616"/>
          </a:xfrm>
          <a:custGeom>
            <a:rect b="b" l="l" r="r" t="t"/>
            <a:pathLst>
              <a:path extrusionOk="0" h="14658" w="14657">
                <a:moveTo>
                  <a:pt x="0" y="1"/>
                </a:moveTo>
                <a:lnTo>
                  <a:pt x="0" y="14658"/>
                </a:lnTo>
                <a:lnTo>
                  <a:pt x="14657" y="14658"/>
                </a:lnTo>
                <a:cubicBezTo>
                  <a:pt x="14657" y="6561"/>
                  <a:pt x="8097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55"/>
          <p:cNvSpPr/>
          <p:nvPr/>
        </p:nvSpPr>
        <p:spPr>
          <a:xfrm>
            <a:off x="1232717" y="3949298"/>
            <a:ext cx="1220065" cy="609491"/>
          </a:xfrm>
          <a:custGeom>
            <a:rect b="b" l="l" r="r" t="t"/>
            <a:pathLst>
              <a:path extrusionOk="0" h="14631" w="29288">
                <a:moveTo>
                  <a:pt x="14644" y="1"/>
                </a:moveTo>
                <a:cubicBezTo>
                  <a:pt x="6547" y="1"/>
                  <a:pt x="1" y="6547"/>
                  <a:pt x="1" y="14631"/>
                </a:cubicBezTo>
                <a:lnTo>
                  <a:pt x="29287" y="14631"/>
                </a:lnTo>
                <a:cubicBezTo>
                  <a:pt x="29287" y="6547"/>
                  <a:pt x="22727" y="1"/>
                  <a:pt x="146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55"/>
          <p:cNvSpPr/>
          <p:nvPr/>
        </p:nvSpPr>
        <p:spPr>
          <a:xfrm>
            <a:off x="1836159" y="1508691"/>
            <a:ext cx="1220020" cy="610322"/>
          </a:xfrm>
          <a:custGeom>
            <a:rect b="b" l="l" r="r" t="t"/>
            <a:pathLst>
              <a:path extrusionOk="0" h="14658" w="29301">
                <a:moveTo>
                  <a:pt x="14644" y="0"/>
                </a:moveTo>
                <a:cubicBezTo>
                  <a:pt x="6561" y="0"/>
                  <a:pt x="0" y="6560"/>
                  <a:pt x="0" y="14657"/>
                </a:cubicBezTo>
                <a:lnTo>
                  <a:pt x="14644" y="14657"/>
                </a:lnTo>
                <a:cubicBezTo>
                  <a:pt x="22740" y="14657"/>
                  <a:pt x="29301" y="8097"/>
                  <a:pt x="2930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55"/>
          <p:cNvSpPr/>
          <p:nvPr/>
        </p:nvSpPr>
        <p:spPr>
          <a:xfrm>
            <a:off x="1836159" y="898846"/>
            <a:ext cx="1220020" cy="609781"/>
          </a:xfrm>
          <a:custGeom>
            <a:rect b="b" l="l" r="r" t="t"/>
            <a:pathLst>
              <a:path extrusionOk="0" h="14645" w="29301">
                <a:moveTo>
                  <a:pt x="14644" y="1"/>
                </a:moveTo>
                <a:cubicBezTo>
                  <a:pt x="6561" y="1"/>
                  <a:pt x="0" y="6561"/>
                  <a:pt x="0" y="14644"/>
                </a:cubicBezTo>
                <a:lnTo>
                  <a:pt x="14644" y="14644"/>
                </a:lnTo>
                <a:cubicBezTo>
                  <a:pt x="22740" y="14644"/>
                  <a:pt x="29301" y="8084"/>
                  <a:pt x="293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5"/>
          <p:cNvSpPr/>
          <p:nvPr/>
        </p:nvSpPr>
        <p:spPr>
          <a:xfrm>
            <a:off x="7329941" y="3337468"/>
            <a:ext cx="610074" cy="610616"/>
          </a:xfrm>
          <a:custGeom>
            <a:rect b="b" l="l" r="r" t="t"/>
            <a:pathLst>
              <a:path extrusionOk="0" h="14658" w="14645">
                <a:moveTo>
                  <a:pt x="14644" y="1"/>
                </a:moveTo>
                <a:cubicBezTo>
                  <a:pt x="6561" y="1"/>
                  <a:pt x="1" y="6561"/>
                  <a:pt x="1" y="14658"/>
                </a:cubicBezTo>
                <a:lnTo>
                  <a:pt x="14644" y="14658"/>
                </a:lnTo>
                <a:lnTo>
                  <a:pt x="146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5"/>
          <p:cNvSpPr/>
          <p:nvPr/>
        </p:nvSpPr>
        <p:spPr>
          <a:xfrm>
            <a:off x="6719842" y="3948148"/>
            <a:ext cx="1220065" cy="609491"/>
          </a:xfrm>
          <a:custGeom>
            <a:rect b="b" l="l" r="r" t="t"/>
            <a:pathLst>
              <a:path extrusionOk="0" h="14631" w="29288">
                <a:moveTo>
                  <a:pt x="14644" y="1"/>
                </a:moveTo>
                <a:cubicBezTo>
                  <a:pt x="6547" y="1"/>
                  <a:pt x="1" y="6547"/>
                  <a:pt x="1" y="14631"/>
                </a:cubicBezTo>
                <a:lnTo>
                  <a:pt x="29287" y="14631"/>
                </a:lnTo>
                <a:cubicBezTo>
                  <a:pt x="29287" y="6547"/>
                  <a:pt x="22727" y="1"/>
                  <a:pt x="146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"/>
          <p:cNvSpPr txBox="1"/>
          <p:nvPr>
            <p:ph idx="1" type="body"/>
          </p:nvPr>
        </p:nvSpPr>
        <p:spPr>
          <a:xfrm>
            <a:off x="699900" y="1770725"/>
            <a:ext cx="3227700" cy="293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" name="Google Shape;77;p7"/>
          <p:cNvSpPr txBox="1"/>
          <p:nvPr>
            <p:ph type="ctrTitle"/>
          </p:nvPr>
        </p:nvSpPr>
        <p:spPr>
          <a:xfrm>
            <a:off x="699900" y="436250"/>
            <a:ext cx="3580500" cy="16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" name="Google Shape;78;p7"/>
          <p:cNvSpPr txBox="1"/>
          <p:nvPr>
            <p:ph hasCustomPrompt="1" idx="2" type="title"/>
          </p:nvPr>
        </p:nvSpPr>
        <p:spPr>
          <a:xfrm>
            <a:off x="7395012" y="932846"/>
            <a:ext cx="1049100" cy="5727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>
            <a:lvl1pPr lv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7"/>
          <p:cNvSpPr txBox="1"/>
          <p:nvPr>
            <p:ph idx="3" type="title"/>
          </p:nvPr>
        </p:nvSpPr>
        <p:spPr>
          <a:xfrm rot="-5400000">
            <a:off x="7298200" y="3551975"/>
            <a:ext cx="1998000" cy="293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 txBox="1"/>
          <p:nvPr>
            <p:ph type="ctrTitle"/>
          </p:nvPr>
        </p:nvSpPr>
        <p:spPr>
          <a:xfrm>
            <a:off x="699900" y="436250"/>
            <a:ext cx="3872100" cy="18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2" name="Google Shape;82;p8"/>
          <p:cNvSpPr/>
          <p:nvPr/>
        </p:nvSpPr>
        <p:spPr>
          <a:xfrm rot="-5400000">
            <a:off x="895625" y="3041837"/>
            <a:ext cx="1251623" cy="625811"/>
          </a:xfrm>
          <a:custGeom>
            <a:rect b="b" l="l" r="r" t="t"/>
            <a:pathLst>
              <a:path extrusionOk="0" h="14644" w="29288">
                <a:moveTo>
                  <a:pt x="0" y="0"/>
                </a:moveTo>
                <a:cubicBezTo>
                  <a:pt x="0" y="8084"/>
                  <a:pt x="6547" y="14644"/>
                  <a:pt x="14644" y="14644"/>
                </a:cubicBezTo>
                <a:cubicBezTo>
                  <a:pt x="22727" y="14644"/>
                  <a:pt x="29287" y="8084"/>
                  <a:pt x="292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" name="Google Shape;83;p8"/>
          <p:cNvGrpSpPr/>
          <p:nvPr/>
        </p:nvGrpSpPr>
        <p:grpSpPr>
          <a:xfrm>
            <a:off x="5504535" y="3347232"/>
            <a:ext cx="1220710" cy="1220710"/>
            <a:chOff x="5140825" y="3168500"/>
            <a:chExt cx="1000500" cy="1000500"/>
          </a:xfrm>
        </p:grpSpPr>
        <p:sp>
          <p:nvSpPr>
            <p:cNvPr id="84" name="Google Shape;84;p8"/>
            <p:cNvSpPr/>
            <p:nvPr/>
          </p:nvSpPr>
          <p:spPr>
            <a:xfrm>
              <a:off x="5140825" y="3168500"/>
              <a:ext cx="1000500" cy="1000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5290001" y="3317323"/>
              <a:ext cx="702143" cy="702838"/>
            </a:xfrm>
            <a:custGeom>
              <a:rect b="b" l="l" r="r" t="t"/>
              <a:pathLst>
                <a:path extrusionOk="0" h="13496" w="13482">
                  <a:moveTo>
                    <a:pt x="6093" y="1"/>
                  </a:moveTo>
                  <a:lnTo>
                    <a:pt x="6093" y="5185"/>
                  </a:lnTo>
                  <a:lnTo>
                    <a:pt x="2432" y="1524"/>
                  </a:lnTo>
                  <a:lnTo>
                    <a:pt x="1510" y="2446"/>
                  </a:lnTo>
                  <a:lnTo>
                    <a:pt x="5171" y="6093"/>
                  </a:lnTo>
                  <a:lnTo>
                    <a:pt x="1" y="6093"/>
                  </a:lnTo>
                  <a:lnTo>
                    <a:pt x="1" y="7403"/>
                  </a:lnTo>
                  <a:lnTo>
                    <a:pt x="5171" y="7403"/>
                  </a:lnTo>
                  <a:lnTo>
                    <a:pt x="1510" y="11050"/>
                  </a:lnTo>
                  <a:lnTo>
                    <a:pt x="2432" y="11972"/>
                  </a:lnTo>
                  <a:lnTo>
                    <a:pt x="6093" y="8311"/>
                  </a:lnTo>
                  <a:lnTo>
                    <a:pt x="6093" y="13495"/>
                  </a:lnTo>
                  <a:lnTo>
                    <a:pt x="7389" y="13495"/>
                  </a:lnTo>
                  <a:lnTo>
                    <a:pt x="7389" y="8311"/>
                  </a:lnTo>
                  <a:lnTo>
                    <a:pt x="11050" y="11972"/>
                  </a:lnTo>
                  <a:lnTo>
                    <a:pt x="11959" y="11050"/>
                  </a:lnTo>
                  <a:lnTo>
                    <a:pt x="8311" y="7403"/>
                  </a:lnTo>
                  <a:lnTo>
                    <a:pt x="13482" y="7403"/>
                  </a:lnTo>
                  <a:lnTo>
                    <a:pt x="13482" y="6093"/>
                  </a:lnTo>
                  <a:lnTo>
                    <a:pt x="8311" y="6093"/>
                  </a:lnTo>
                  <a:lnTo>
                    <a:pt x="11959" y="2446"/>
                  </a:lnTo>
                  <a:lnTo>
                    <a:pt x="11050" y="1524"/>
                  </a:lnTo>
                  <a:lnTo>
                    <a:pt x="7389" y="5185"/>
                  </a:lnTo>
                  <a:lnTo>
                    <a:pt x="73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" name="Google Shape;86;p8"/>
          <p:cNvSpPr/>
          <p:nvPr/>
        </p:nvSpPr>
        <p:spPr>
          <a:xfrm>
            <a:off x="6719300" y="3338618"/>
            <a:ext cx="610574" cy="610616"/>
          </a:xfrm>
          <a:custGeom>
            <a:rect b="b" l="l" r="r" t="t"/>
            <a:pathLst>
              <a:path extrusionOk="0" h="14658" w="14657">
                <a:moveTo>
                  <a:pt x="0" y="1"/>
                </a:moveTo>
                <a:lnTo>
                  <a:pt x="0" y="14658"/>
                </a:lnTo>
                <a:lnTo>
                  <a:pt x="14657" y="14658"/>
                </a:lnTo>
                <a:cubicBezTo>
                  <a:pt x="14657" y="6561"/>
                  <a:pt x="8097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8"/>
          <p:cNvSpPr/>
          <p:nvPr/>
        </p:nvSpPr>
        <p:spPr>
          <a:xfrm>
            <a:off x="7329941" y="3338618"/>
            <a:ext cx="610074" cy="610616"/>
          </a:xfrm>
          <a:custGeom>
            <a:rect b="b" l="l" r="r" t="t"/>
            <a:pathLst>
              <a:path extrusionOk="0" h="14658" w="14645">
                <a:moveTo>
                  <a:pt x="14644" y="1"/>
                </a:moveTo>
                <a:cubicBezTo>
                  <a:pt x="6561" y="1"/>
                  <a:pt x="1" y="6561"/>
                  <a:pt x="1" y="14658"/>
                </a:cubicBezTo>
                <a:lnTo>
                  <a:pt x="14644" y="14658"/>
                </a:lnTo>
                <a:lnTo>
                  <a:pt x="146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8"/>
          <p:cNvSpPr/>
          <p:nvPr/>
        </p:nvSpPr>
        <p:spPr>
          <a:xfrm>
            <a:off x="6719842" y="3949298"/>
            <a:ext cx="1220065" cy="609491"/>
          </a:xfrm>
          <a:custGeom>
            <a:rect b="b" l="l" r="r" t="t"/>
            <a:pathLst>
              <a:path extrusionOk="0" h="14631" w="29288">
                <a:moveTo>
                  <a:pt x="14644" y="1"/>
                </a:moveTo>
                <a:cubicBezTo>
                  <a:pt x="6547" y="1"/>
                  <a:pt x="1" y="6547"/>
                  <a:pt x="1" y="14631"/>
                </a:cubicBezTo>
                <a:lnTo>
                  <a:pt x="29287" y="14631"/>
                </a:lnTo>
                <a:cubicBezTo>
                  <a:pt x="29287" y="6547"/>
                  <a:pt x="22727" y="1"/>
                  <a:pt x="146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8"/>
          <p:cNvSpPr/>
          <p:nvPr/>
        </p:nvSpPr>
        <p:spPr>
          <a:xfrm>
            <a:off x="6719859" y="2728866"/>
            <a:ext cx="1220020" cy="610322"/>
          </a:xfrm>
          <a:custGeom>
            <a:rect b="b" l="l" r="r" t="t"/>
            <a:pathLst>
              <a:path extrusionOk="0" h="14658" w="29301">
                <a:moveTo>
                  <a:pt x="14644" y="0"/>
                </a:moveTo>
                <a:cubicBezTo>
                  <a:pt x="6561" y="0"/>
                  <a:pt x="0" y="6560"/>
                  <a:pt x="0" y="14657"/>
                </a:cubicBezTo>
                <a:lnTo>
                  <a:pt x="14644" y="14657"/>
                </a:lnTo>
                <a:cubicBezTo>
                  <a:pt x="22740" y="14657"/>
                  <a:pt x="29301" y="8097"/>
                  <a:pt x="2930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8"/>
          <p:cNvSpPr/>
          <p:nvPr/>
        </p:nvSpPr>
        <p:spPr>
          <a:xfrm>
            <a:off x="4278009" y="2728866"/>
            <a:ext cx="1220020" cy="610322"/>
          </a:xfrm>
          <a:custGeom>
            <a:rect b="b" l="l" r="r" t="t"/>
            <a:pathLst>
              <a:path extrusionOk="0" h="14658" w="29301">
                <a:moveTo>
                  <a:pt x="14644" y="0"/>
                </a:moveTo>
                <a:cubicBezTo>
                  <a:pt x="6561" y="0"/>
                  <a:pt x="0" y="6560"/>
                  <a:pt x="0" y="14657"/>
                </a:cubicBezTo>
                <a:lnTo>
                  <a:pt x="14644" y="14657"/>
                </a:lnTo>
                <a:cubicBezTo>
                  <a:pt x="22740" y="14657"/>
                  <a:pt x="29301" y="8097"/>
                  <a:pt x="2930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8"/>
          <p:cNvSpPr/>
          <p:nvPr/>
        </p:nvSpPr>
        <p:spPr>
          <a:xfrm>
            <a:off x="1835600" y="3338618"/>
            <a:ext cx="610574" cy="610616"/>
          </a:xfrm>
          <a:custGeom>
            <a:rect b="b" l="l" r="r" t="t"/>
            <a:pathLst>
              <a:path extrusionOk="0" h="14658" w="14657">
                <a:moveTo>
                  <a:pt x="0" y="1"/>
                </a:moveTo>
                <a:lnTo>
                  <a:pt x="0" y="14658"/>
                </a:lnTo>
                <a:lnTo>
                  <a:pt x="14657" y="14658"/>
                </a:lnTo>
                <a:cubicBezTo>
                  <a:pt x="14657" y="6561"/>
                  <a:pt x="8097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8"/>
          <p:cNvSpPr/>
          <p:nvPr/>
        </p:nvSpPr>
        <p:spPr>
          <a:xfrm>
            <a:off x="2446241" y="3338618"/>
            <a:ext cx="610074" cy="610616"/>
          </a:xfrm>
          <a:custGeom>
            <a:rect b="b" l="l" r="r" t="t"/>
            <a:pathLst>
              <a:path extrusionOk="0" h="14658" w="14645">
                <a:moveTo>
                  <a:pt x="14644" y="1"/>
                </a:moveTo>
                <a:cubicBezTo>
                  <a:pt x="6561" y="1"/>
                  <a:pt x="1" y="6561"/>
                  <a:pt x="1" y="14658"/>
                </a:cubicBezTo>
                <a:lnTo>
                  <a:pt x="14644" y="14658"/>
                </a:lnTo>
                <a:lnTo>
                  <a:pt x="146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8"/>
          <p:cNvSpPr/>
          <p:nvPr/>
        </p:nvSpPr>
        <p:spPr>
          <a:xfrm>
            <a:off x="1836142" y="3949298"/>
            <a:ext cx="1220065" cy="609491"/>
          </a:xfrm>
          <a:custGeom>
            <a:rect b="b" l="l" r="r" t="t"/>
            <a:pathLst>
              <a:path extrusionOk="0" h="14631" w="29288">
                <a:moveTo>
                  <a:pt x="14644" y="1"/>
                </a:moveTo>
                <a:cubicBezTo>
                  <a:pt x="6547" y="1"/>
                  <a:pt x="1" y="6547"/>
                  <a:pt x="1" y="14631"/>
                </a:cubicBezTo>
                <a:lnTo>
                  <a:pt x="29287" y="14631"/>
                </a:lnTo>
                <a:cubicBezTo>
                  <a:pt x="29287" y="6547"/>
                  <a:pt x="22727" y="1"/>
                  <a:pt x="146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8"/>
          <p:cNvSpPr/>
          <p:nvPr/>
        </p:nvSpPr>
        <p:spPr>
          <a:xfrm>
            <a:off x="1836159" y="2728866"/>
            <a:ext cx="1220020" cy="610322"/>
          </a:xfrm>
          <a:custGeom>
            <a:rect b="b" l="l" r="r" t="t"/>
            <a:pathLst>
              <a:path extrusionOk="0" h="14658" w="29301">
                <a:moveTo>
                  <a:pt x="14644" y="0"/>
                </a:moveTo>
                <a:cubicBezTo>
                  <a:pt x="6561" y="0"/>
                  <a:pt x="0" y="6560"/>
                  <a:pt x="0" y="14657"/>
                </a:cubicBezTo>
                <a:lnTo>
                  <a:pt x="14644" y="14657"/>
                </a:lnTo>
                <a:cubicBezTo>
                  <a:pt x="22740" y="14657"/>
                  <a:pt x="29301" y="8097"/>
                  <a:pt x="2930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8"/>
          <p:cNvSpPr/>
          <p:nvPr/>
        </p:nvSpPr>
        <p:spPr>
          <a:xfrm>
            <a:off x="4278075" y="3348468"/>
            <a:ext cx="1220020" cy="1219479"/>
          </a:xfrm>
          <a:custGeom>
            <a:rect b="b" l="l" r="r" t="t"/>
            <a:pathLst>
              <a:path extrusionOk="0" h="29288" w="29301">
                <a:moveTo>
                  <a:pt x="1" y="0"/>
                </a:moveTo>
                <a:lnTo>
                  <a:pt x="1" y="14644"/>
                </a:lnTo>
                <a:cubicBezTo>
                  <a:pt x="1" y="22740"/>
                  <a:pt x="6561" y="29287"/>
                  <a:pt x="14644" y="29287"/>
                </a:cubicBezTo>
                <a:cubicBezTo>
                  <a:pt x="22727" y="29287"/>
                  <a:pt x="29287" y="22740"/>
                  <a:pt x="29287" y="14644"/>
                </a:cubicBezTo>
                <a:lnTo>
                  <a:pt x="29301" y="14644"/>
                </a:lnTo>
                <a:cubicBezTo>
                  <a:pt x="29301" y="6561"/>
                  <a:pt x="22741" y="0"/>
                  <a:pt x="14644" y="0"/>
                </a:cubicBezTo>
                <a:lnTo>
                  <a:pt x="14644" y="14310"/>
                </a:lnTo>
                <a:cubicBezTo>
                  <a:pt x="14457" y="6373"/>
                  <a:pt x="7977" y="0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8"/>
          <p:cNvSpPr/>
          <p:nvPr/>
        </p:nvSpPr>
        <p:spPr>
          <a:xfrm>
            <a:off x="5489075" y="2728875"/>
            <a:ext cx="1251623" cy="625811"/>
          </a:xfrm>
          <a:custGeom>
            <a:rect b="b" l="l" r="r" t="t"/>
            <a:pathLst>
              <a:path extrusionOk="0" h="14644" w="29288">
                <a:moveTo>
                  <a:pt x="0" y="0"/>
                </a:moveTo>
                <a:cubicBezTo>
                  <a:pt x="0" y="8084"/>
                  <a:pt x="6547" y="14644"/>
                  <a:pt x="14644" y="14644"/>
                </a:cubicBezTo>
                <a:cubicBezTo>
                  <a:pt x="22727" y="14644"/>
                  <a:pt x="29287" y="8084"/>
                  <a:pt x="292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8"/>
          <p:cNvSpPr/>
          <p:nvPr/>
        </p:nvSpPr>
        <p:spPr>
          <a:xfrm>
            <a:off x="3058125" y="3950255"/>
            <a:ext cx="610032" cy="610616"/>
          </a:xfrm>
          <a:custGeom>
            <a:rect b="b" l="l" r="r" t="t"/>
            <a:pathLst>
              <a:path extrusionOk="0" h="14658" w="14644">
                <a:moveTo>
                  <a:pt x="0" y="0"/>
                </a:moveTo>
                <a:lnTo>
                  <a:pt x="0" y="14657"/>
                </a:lnTo>
                <a:lnTo>
                  <a:pt x="14644" y="14657"/>
                </a:lnTo>
                <a:cubicBezTo>
                  <a:pt x="14644" y="6560"/>
                  <a:pt x="8083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8"/>
          <p:cNvSpPr/>
          <p:nvPr/>
        </p:nvSpPr>
        <p:spPr>
          <a:xfrm>
            <a:off x="3058125" y="3340124"/>
            <a:ext cx="610032" cy="610074"/>
          </a:xfrm>
          <a:custGeom>
            <a:rect b="b" l="l" r="r" t="t"/>
            <a:pathLst>
              <a:path extrusionOk="0" h="14645" w="14644">
                <a:moveTo>
                  <a:pt x="0" y="1"/>
                </a:moveTo>
                <a:lnTo>
                  <a:pt x="0" y="14644"/>
                </a:lnTo>
                <a:cubicBezTo>
                  <a:pt x="8083" y="14644"/>
                  <a:pt x="14644" y="8084"/>
                  <a:pt x="146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8"/>
          <p:cNvSpPr/>
          <p:nvPr/>
        </p:nvSpPr>
        <p:spPr>
          <a:xfrm>
            <a:off x="3668224" y="3950255"/>
            <a:ext cx="610616" cy="610616"/>
          </a:xfrm>
          <a:custGeom>
            <a:rect b="b" l="l" r="r" t="t"/>
            <a:pathLst>
              <a:path extrusionOk="0" h="14658" w="14658">
                <a:moveTo>
                  <a:pt x="14657" y="0"/>
                </a:moveTo>
                <a:cubicBezTo>
                  <a:pt x="6561" y="0"/>
                  <a:pt x="1" y="6560"/>
                  <a:pt x="1" y="14657"/>
                </a:cubicBezTo>
                <a:lnTo>
                  <a:pt x="14657" y="14657"/>
                </a:lnTo>
                <a:lnTo>
                  <a:pt x="1465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8"/>
          <p:cNvSpPr/>
          <p:nvPr/>
        </p:nvSpPr>
        <p:spPr>
          <a:xfrm>
            <a:off x="3668224" y="3340124"/>
            <a:ext cx="610616" cy="610074"/>
          </a:xfrm>
          <a:custGeom>
            <a:rect b="b" l="l" r="r" t="t"/>
            <a:pathLst>
              <a:path extrusionOk="0" h="14645" w="14658">
                <a:moveTo>
                  <a:pt x="1" y="1"/>
                </a:moveTo>
                <a:cubicBezTo>
                  <a:pt x="1" y="8084"/>
                  <a:pt x="6561" y="14644"/>
                  <a:pt x="14657" y="14644"/>
                </a:cubicBezTo>
                <a:lnTo>
                  <a:pt x="146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8"/>
          <p:cNvSpPr/>
          <p:nvPr/>
        </p:nvSpPr>
        <p:spPr>
          <a:xfrm flipH="1">
            <a:off x="3058125" y="2729999"/>
            <a:ext cx="610032" cy="610074"/>
          </a:xfrm>
          <a:custGeom>
            <a:rect b="b" l="l" r="r" t="t"/>
            <a:pathLst>
              <a:path extrusionOk="0" h="14645" w="14644">
                <a:moveTo>
                  <a:pt x="0" y="1"/>
                </a:moveTo>
                <a:lnTo>
                  <a:pt x="0" y="14644"/>
                </a:lnTo>
                <a:cubicBezTo>
                  <a:pt x="8083" y="14644"/>
                  <a:pt x="14644" y="8084"/>
                  <a:pt x="146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8"/>
          <p:cNvSpPr/>
          <p:nvPr/>
        </p:nvSpPr>
        <p:spPr>
          <a:xfrm>
            <a:off x="3668224" y="2729999"/>
            <a:ext cx="610616" cy="610074"/>
          </a:xfrm>
          <a:custGeom>
            <a:rect b="b" l="l" r="r" t="t"/>
            <a:pathLst>
              <a:path extrusionOk="0" h="14645" w="14658">
                <a:moveTo>
                  <a:pt x="1" y="1"/>
                </a:moveTo>
                <a:cubicBezTo>
                  <a:pt x="1" y="8084"/>
                  <a:pt x="6561" y="14644"/>
                  <a:pt x="14657" y="14644"/>
                </a:cubicBezTo>
                <a:lnTo>
                  <a:pt x="146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8"/>
          <p:cNvSpPr/>
          <p:nvPr/>
        </p:nvSpPr>
        <p:spPr>
          <a:xfrm>
            <a:off x="1208530" y="3948173"/>
            <a:ext cx="610574" cy="610616"/>
          </a:xfrm>
          <a:custGeom>
            <a:rect b="b" l="l" r="r" t="t"/>
            <a:pathLst>
              <a:path extrusionOk="0" h="14658" w="14657">
                <a:moveTo>
                  <a:pt x="0" y="1"/>
                </a:moveTo>
                <a:lnTo>
                  <a:pt x="0" y="14658"/>
                </a:lnTo>
                <a:lnTo>
                  <a:pt x="14657" y="14658"/>
                </a:lnTo>
                <a:cubicBezTo>
                  <a:pt x="14657" y="6561"/>
                  <a:pt x="8097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9"/>
          <p:cNvSpPr txBox="1"/>
          <p:nvPr>
            <p:ph type="ctrTitle"/>
          </p:nvPr>
        </p:nvSpPr>
        <p:spPr>
          <a:xfrm>
            <a:off x="699900" y="436250"/>
            <a:ext cx="3580500" cy="16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" name="Google Shape;106;p9"/>
          <p:cNvSpPr txBox="1"/>
          <p:nvPr>
            <p:ph hasCustomPrompt="1" idx="2" type="title"/>
          </p:nvPr>
        </p:nvSpPr>
        <p:spPr>
          <a:xfrm>
            <a:off x="7395012" y="932846"/>
            <a:ext cx="1049100" cy="5727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>
            <a:lvl1pPr lv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9"/>
          <p:cNvSpPr txBox="1"/>
          <p:nvPr>
            <p:ph idx="1" type="subTitle"/>
          </p:nvPr>
        </p:nvSpPr>
        <p:spPr>
          <a:xfrm>
            <a:off x="699900" y="2571750"/>
            <a:ext cx="3488400" cy="213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8" name="Google Shape;108;p9"/>
          <p:cNvSpPr txBox="1"/>
          <p:nvPr>
            <p:ph idx="3" type="title"/>
          </p:nvPr>
        </p:nvSpPr>
        <p:spPr>
          <a:xfrm rot="-5400000">
            <a:off x="7298200" y="3551975"/>
            <a:ext cx="1998000" cy="293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09" name="Google Shape;109;p9"/>
          <p:cNvGrpSpPr/>
          <p:nvPr/>
        </p:nvGrpSpPr>
        <p:grpSpPr>
          <a:xfrm>
            <a:off x="6718222" y="3340797"/>
            <a:ext cx="1227313" cy="1227313"/>
            <a:chOff x="5140825" y="3168500"/>
            <a:chExt cx="1000500" cy="1000500"/>
          </a:xfrm>
        </p:grpSpPr>
        <p:sp>
          <p:nvSpPr>
            <p:cNvPr id="110" name="Google Shape;110;p9"/>
            <p:cNvSpPr/>
            <p:nvPr/>
          </p:nvSpPr>
          <p:spPr>
            <a:xfrm>
              <a:off x="5140825" y="3168500"/>
              <a:ext cx="1000500" cy="10005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5290001" y="3317323"/>
              <a:ext cx="702143" cy="702838"/>
            </a:xfrm>
            <a:custGeom>
              <a:rect b="b" l="l" r="r" t="t"/>
              <a:pathLst>
                <a:path extrusionOk="0" h="13496" w="13482">
                  <a:moveTo>
                    <a:pt x="6093" y="1"/>
                  </a:moveTo>
                  <a:lnTo>
                    <a:pt x="6093" y="5185"/>
                  </a:lnTo>
                  <a:lnTo>
                    <a:pt x="2432" y="1524"/>
                  </a:lnTo>
                  <a:lnTo>
                    <a:pt x="1510" y="2446"/>
                  </a:lnTo>
                  <a:lnTo>
                    <a:pt x="5171" y="6093"/>
                  </a:lnTo>
                  <a:lnTo>
                    <a:pt x="1" y="6093"/>
                  </a:lnTo>
                  <a:lnTo>
                    <a:pt x="1" y="7403"/>
                  </a:lnTo>
                  <a:lnTo>
                    <a:pt x="5171" y="7403"/>
                  </a:lnTo>
                  <a:lnTo>
                    <a:pt x="1510" y="11050"/>
                  </a:lnTo>
                  <a:lnTo>
                    <a:pt x="2432" y="11972"/>
                  </a:lnTo>
                  <a:lnTo>
                    <a:pt x="6093" y="8311"/>
                  </a:lnTo>
                  <a:lnTo>
                    <a:pt x="6093" y="13495"/>
                  </a:lnTo>
                  <a:lnTo>
                    <a:pt x="7389" y="13495"/>
                  </a:lnTo>
                  <a:lnTo>
                    <a:pt x="7389" y="8311"/>
                  </a:lnTo>
                  <a:lnTo>
                    <a:pt x="11050" y="11972"/>
                  </a:lnTo>
                  <a:lnTo>
                    <a:pt x="11959" y="11050"/>
                  </a:lnTo>
                  <a:lnTo>
                    <a:pt x="8311" y="7403"/>
                  </a:lnTo>
                  <a:lnTo>
                    <a:pt x="13482" y="7403"/>
                  </a:lnTo>
                  <a:lnTo>
                    <a:pt x="13482" y="6093"/>
                  </a:lnTo>
                  <a:lnTo>
                    <a:pt x="8311" y="6093"/>
                  </a:lnTo>
                  <a:lnTo>
                    <a:pt x="11959" y="2446"/>
                  </a:lnTo>
                  <a:lnTo>
                    <a:pt x="11050" y="1524"/>
                  </a:lnTo>
                  <a:lnTo>
                    <a:pt x="7389" y="5185"/>
                  </a:lnTo>
                  <a:lnTo>
                    <a:pt x="73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9"/>
          <p:cNvSpPr/>
          <p:nvPr/>
        </p:nvSpPr>
        <p:spPr>
          <a:xfrm>
            <a:off x="5497975" y="2729951"/>
            <a:ext cx="1221163" cy="610618"/>
          </a:xfrm>
          <a:custGeom>
            <a:rect b="b" l="l" r="r" t="t"/>
            <a:pathLst>
              <a:path extrusionOk="0" h="14644" w="29288">
                <a:moveTo>
                  <a:pt x="0" y="0"/>
                </a:moveTo>
                <a:cubicBezTo>
                  <a:pt x="0" y="8084"/>
                  <a:pt x="6547" y="14644"/>
                  <a:pt x="14644" y="14644"/>
                </a:cubicBezTo>
                <a:cubicBezTo>
                  <a:pt x="22727" y="14644"/>
                  <a:pt x="29287" y="8084"/>
                  <a:pt x="292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9"/>
          <p:cNvSpPr/>
          <p:nvPr/>
        </p:nvSpPr>
        <p:spPr>
          <a:xfrm>
            <a:off x="6718225" y="2119103"/>
            <a:ext cx="610286" cy="1219947"/>
          </a:xfrm>
          <a:custGeom>
            <a:rect b="b" l="l" r="r" t="t"/>
            <a:pathLst>
              <a:path extrusionOk="0" h="29301" w="14658">
                <a:moveTo>
                  <a:pt x="1" y="1"/>
                </a:moveTo>
                <a:lnTo>
                  <a:pt x="1" y="14658"/>
                </a:lnTo>
                <a:cubicBezTo>
                  <a:pt x="1" y="22741"/>
                  <a:pt x="6561" y="29301"/>
                  <a:pt x="14657" y="29301"/>
                </a:cubicBezTo>
                <a:lnTo>
                  <a:pt x="14657" y="14658"/>
                </a:lnTo>
                <a:cubicBezTo>
                  <a:pt x="14657" y="6561"/>
                  <a:pt x="8097" y="1"/>
                  <a:pt x="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9"/>
          <p:cNvSpPr/>
          <p:nvPr/>
        </p:nvSpPr>
        <p:spPr>
          <a:xfrm>
            <a:off x="7328557" y="2119103"/>
            <a:ext cx="609703" cy="1219406"/>
          </a:xfrm>
          <a:custGeom>
            <a:rect b="b" l="l" r="r" t="t"/>
            <a:pathLst>
              <a:path extrusionOk="0" h="29288" w="14644">
                <a:moveTo>
                  <a:pt x="14644" y="1"/>
                </a:moveTo>
                <a:cubicBezTo>
                  <a:pt x="6547" y="1"/>
                  <a:pt x="0" y="6561"/>
                  <a:pt x="0" y="14644"/>
                </a:cubicBezTo>
                <a:cubicBezTo>
                  <a:pt x="0" y="22727"/>
                  <a:pt x="6547" y="29288"/>
                  <a:pt x="14644" y="29288"/>
                </a:cubicBezTo>
                <a:lnTo>
                  <a:pt x="146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9"/>
          <p:cNvSpPr/>
          <p:nvPr/>
        </p:nvSpPr>
        <p:spPr>
          <a:xfrm>
            <a:off x="5498200" y="3338618"/>
            <a:ext cx="610574" cy="610616"/>
          </a:xfrm>
          <a:custGeom>
            <a:rect b="b" l="l" r="r" t="t"/>
            <a:pathLst>
              <a:path extrusionOk="0" h="14658" w="14657">
                <a:moveTo>
                  <a:pt x="0" y="1"/>
                </a:moveTo>
                <a:lnTo>
                  <a:pt x="0" y="14658"/>
                </a:lnTo>
                <a:lnTo>
                  <a:pt x="14657" y="14658"/>
                </a:lnTo>
                <a:cubicBezTo>
                  <a:pt x="14657" y="6561"/>
                  <a:pt x="8097" y="1"/>
                  <a:pt x="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/>
          <p:cNvSpPr/>
          <p:nvPr/>
        </p:nvSpPr>
        <p:spPr>
          <a:xfrm>
            <a:off x="6108841" y="3338618"/>
            <a:ext cx="610074" cy="610616"/>
          </a:xfrm>
          <a:custGeom>
            <a:rect b="b" l="l" r="r" t="t"/>
            <a:pathLst>
              <a:path extrusionOk="0" h="14658" w="14645">
                <a:moveTo>
                  <a:pt x="14644" y="1"/>
                </a:moveTo>
                <a:cubicBezTo>
                  <a:pt x="6561" y="1"/>
                  <a:pt x="1" y="6561"/>
                  <a:pt x="1" y="14658"/>
                </a:cubicBezTo>
                <a:lnTo>
                  <a:pt x="14644" y="14658"/>
                </a:lnTo>
                <a:lnTo>
                  <a:pt x="146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/>
          <p:cNvSpPr/>
          <p:nvPr/>
        </p:nvSpPr>
        <p:spPr>
          <a:xfrm>
            <a:off x="5498742" y="3949298"/>
            <a:ext cx="1220065" cy="609491"/>
          </a:xfrm>
          <a:custGeom>
            <a:rect b="b" l="l" r="r" t="t"/>
            <a:pathLst>
              <a:path extrusionOk="0" h="14631" w="29288">
                <a:moveTo>
                  <a:pt x="14644" y="1"/>
                </a:moveTo>
                <a:cubicBezTo>
                  <a:pt x="6547" y="1"/>
                  <a:pt x="1" y="6547"/>
                  <a:pt x="1" y="14631"/>
                </a:cubicBezTo>
                <a:lnTo>
                  <a:pt x="29287" y="14631"/>
                </a:lnTo>
                <a:cubicBezTo>
                  <a:pt x="29287" y="6547"/>
                  <a:pt x="22727" y="1"/>
                  <a:pt x="1464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"/>
          <p:cNvSpPr txBox="1"/>
          <p:nvPr>
            <p:ph type="ctrTitle"/>
          </p:nvPr>
        </p:nvSpPr>
        <p:spPr>
          <a:xfrm>
            <a:off x="699900" y="436250"/>
            <a:ext cx="3580500" cy="21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0" name="Google Shape;120;p10"/>
          <p:cNvSpPr txBox="1"/>
          <p:nvPr>
            <p:ph hasCustomPrompt="1" idx="2" type="title"/>
          </p:nvPr>
        </p:nvSpPr>
        <p:spPr>
          <a:xfrm>
            <a:off x="7395012" y="932846"/>
            <a:ext cx="1049100" cy="5727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>
            <a:lvl1pPr lv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3600"/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1" name="Google Shape;121;p10"/>
          <p:cNvSpPr txBox="1"/>
          <p:nvPr>
            <p:ph idx="3" type="title"/>
          </p:nvPr>
        </p:nvSpPr>
        <p:spPr>
          <a:xfrm rot="-5400000">
            <a:off x="7298200" y="3551975"/>
            <a:ext cx="1998000" cy="293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 sz="12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2" name="Google Shape;122;p10"/>
          <p:cNvSpPr/>
          <p:nvPr/>
        </p:nvSpPr>
        <p:spPr>
          <a:xfrm flipH="1" rot="5400000">
            <a:off x="919059" y="3652424"/>
            <a:ext cx="1220020" cy="610322"/>
          </a:xfrm>
          <a:custGeom>
            <a:rect b="b" l="l" r="r" t="t"/>
            <a:pathLst>
              <a:path extrusionOk="0" h="14658" w="29301">
                <a:moveTo>
                  <a:pt x="14644" y="0"/>
                </a:moveTo>
                <a:cubicBezTo>
                  <a:pt x="6561" y="0"/>
                  <a:pt x="0" y="6560"/>
                  <a:pt x="0" y="14657"/>
                </a:cubicBezTo>
                <a:lnTo>
                  <a:pt x="14644" y="14657"/>
                </a:lnTo>
                <a:cubicBezTo>
                  <a:pt x="22740" y="14657"/>
                  <a:pt x="29301" y="8097"/>
                  <a:pt x="2930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0"/>
          <p:cNvSpPr/>
          <p:nvPr/>
        </p:nvSpPr>
        <p:spPr>
          <a:xfrm flipH="1" rot="10800000">
            <a:off x="3058125" y="2728867"/>
            <a:ext cx="610032" cy="610616"/>
          </a:xfrm>
          <a:custGeom>
            <a:rect b="b" l="l" r="r" t="t"/>
            <a:pathLst>
              <a:path extrusionOk="0" h="14658" w="14644">
                <a:moveTo>
                  <a:pt x="0" y="0"/>
                </a:moveTo>
                <a:lnTo>
                  <a:pt x="0" y="14657"/>
                </a:lnTo>
                <a:lnTo>
                  <a:pt x="14644" y="14657"/>
                </a:lnTo>
                <a:cubicBezTo>
                  <a:pt x="14644" y="6560"/>
                  <a:pt x="8083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0"/>
          <p:cNvSpPr/>
          <p:nvPr/>
        </p:nvSpPr>
        <p:spPr>
          <a:xfrm rot="10800000">
            <a:off x="3058125" y="3949665"/>
            <a:ext cx="610032" cy="610074"/>
          </a:xfrm>
          <a:custGeom>
            <a:rect b="b" l="l" r="r" t="t"/>
            <a:pathLst>
              <a:path extrusionOk="0" h="14645" w="14644">
                <a:moveTo>
                  <a:pt x="0" y="1"/>
                </a:moveTo>
                <a:lnTo>
                  <a:pt x="0" y="14644"/>
                </a:lnTo>
                <a:cubicBezTo>
                  <a:pt x="8083" y="14644"/>
                  <a:pt x="14644" y="8084"/>
                  <a:pt x="146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0"/>
          <p:cNvSpPr/>
          <p:nvPr/>
        </p:nvSpPr>
        <p:spPr>
          <a:xfrm rot="-5400000">
            <a:off x="1224200" y="2728867"/>
            <a:ext cx="610032" cy="610616"/>
          </a:xfrm>
          <a:custGeom>
            <a:rect b="b" l="l" r="r" t="t"/>
            <a:pathLst>
              <a:path extrusionOk="0" h="14658" w="14644">
                <a:moveTo>
                  <a:pt x="0" y="0"/>
                </a:moveTo>
                <a:lnTo>
                  <a:pt x="0" y="14657"/>
                </a:lnTo>
                <a:lnTo>
                  <a:pt x="14644" y="14657"/>
                </a:lnTo>
                <a:cubicBezTo>
                  <a:pt x="14644" y="6560"/>
                  <a:pt x="8083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/>
          <p:cNvSpPr/>
          <p:nvPr/>
        </p:nvSpPr>
        <p:spPr>
          <a:xfrm flipH="1" rot="5400000">
            <a:off x="5199134" y="3652424"/>
            <a:ext cx="1220020" cy="610322"/>
          </a:xfrm>
          <a:custGeom>
            <a:rect b="b" l="l" r="r" t="t"/>
            <a:pathLst>
              <a:path extrusionOk="0" h="14658" w="29301">
                <a:moveTo>
                  <a:pt x="14644" y="0"/>
                </a:moveTo>
                <a:cubicBezTo>
                  <a:pt x="6561" y="0"/>
                  <a:pt x="0" y="6560"/>
                  <a:pt x="0" y="14657"/>
                </a:cubicBezTo>
                <a:lnTo>
                  <a:pt x="14644" y="14657"/>
                </a:lnTo>
                <a:cubicBezTo>
                  <a:pt x="22740" y="14657"/>
                  <a:pt x="29301" y="8097"/>
                  <a:pt x="2930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/>
          <p:cNvSpPr/>
          <p:nvPr/>
        </p:nvSpPr>
        <p:spPr>
          <a:xfrm flipH="1" rot="5400000">
            <a:off x="1839000" y="3339990"/>
            <a:ext cx="1220020" cy="1219479"/>
          </a:xfrm>
          <a:custGeom>
            <a:rect b="b" l="l" r="r" t="t"/>
            <a:pathLst>
              <a:path extrusionOk="0" h="29288" w="29301">
                <a:moveTo>
                  <a:pt x="1" y="0"/>
                </a:moveTo>
                <a:lnTo>
                  <a:pt x="1" y="14644"/>
                </a:lnTo>
                <a:cubicBezTo>
                  <a:pt x="1" y="22740"/>
                  <a:pt x="6561" y="29287"/>
                  <a:pt x="14644" y="29287"/>
                </a:cubicBezTo>
                <a:cubicBezTo>
                  <a:pt x="22727" y="29287"/>
                  <a:pt x="29287" y="22740"/>
                  <a:pt x="29287" y="14644"/>
                </a:cubicBezTo>
                <a:lnTo>
                  <a:pt x="29301" y="14644"/>
                </a:lnTo>
                <a:cubicBezTo>
                  <a:pt x="29301" y="6561"/>
                  <a:pt x="22741" y="0"/>
                  <a:pt x="14644" y="0"/>
                </a:cubicBezTo>
                <a:lnTo>
                  <a:pt x="14644" y="14310"/>
                </a:lnTo>
                <a:cubicBezTo>
                  <a:pt x="14457" y="6373"/>
                  <a:pt x="7977" y="0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"/>
              <a:buNone/>
              <a:defRPr b="1" sz="28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"/>
              <a:buNone/>
              <a:defRPr b="1" sz="28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"/>
              <a:buNone/>
              <a:defRPr b="1" sz="28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"/>
              <a:buNone/>
              <a:defRPr b="1" sz="28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"/>
              <a:buNone/>
              <a:defRPr b="1" sz="28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"/>
              <a:buNone/>
              <a:defRPr b="1" sz="28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"/>
              <a:buNone/>
              <a:defRPr b="1" sz="28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"/>
              <a:buNone/>
              <a:defRPr b="1" sz="28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"/>
              <a:buNone/>
              <a:defRPr b="1" sz="28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 Medium"/>
              <a:buChar char="●"/>
              <a:defRPr>
                <a:solidFill>
                  <a:schemeClr val="lt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 Medium"/>
              <a:buChar char="○"/>
              <a:defRPr>
                <a:solidFill>
                  <a:schemeClr val="lt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 Medium"/>
              <a:buChar char="■"/>
              <a:defRPr>
                <a:solidFill>
                  <a:schemeClr val="lt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 Medium"/>
              <a:buChar char="●"/>
              <a:defRPr>
                <a:solidFill>
                  <a:schemeClr val="lt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 Medium"/>
              <a:buChar char="○"/>
              <a:defRPr>
                <a:solidFill>
                  <a:schemeClr val="lt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 Medium"/>
              <a:buChar char="■"/>
              <a:defRPr>
                <a:solidFill>
                  <a:schemeClr val="lt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 Medium"/>
              <a:buChar char="●"/>
              <a:defRPr>
                <a:solidFill>
                  <a:schemeClr val="lt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 Medium"/>
              <a:buChar char="○"/>
              <a:defRPr>
                <a:solidFill>
                  <a:schemeClr val="lt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nrope Medium"/>
              <a:buChar char="■"/>
              <a:defRPr>
                <a:solidFill>
                  <a:schemeClr val="lt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Relationship Id="rId4" Type="http://schemas.openxmlformats.org/officeDocument/2006/relationships/image" Target="../media/image2.jpg"/><Relationship Id="rId5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Relationship Id="rId7" Type="http://schemas.openxmlformats.org/officeDocument/2006/relationships/image" Target="../media/image13.png"/><Relationship Id="rId8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jpg"/><Relationship Id="rId4" Type="http://schemas.openxmlformats.org/officeDocument/2006/relationships/image" Target="../media/image7.png"/><Relationship Id="rId5" Type="http://schemas.openxmlformats.org/officeDocument/2006/relationships/image" Target="../media/image14.jpg"/><Relationship Id="rId6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3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jpg"/><Relationship Id="rId4" Type="http://schemas.openxmlformats.org/officeDocument/2006/relationships/image" Target="../media/image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23.jpg"/><Relationship Id="rId5" Type="http://schemas.openxmlformats.org/officeDocument/2006/relationships/image" Target="../media/image3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4.xml"/><Relationship Id="rId4" Type="http://schemas.openxmlformats.org/officeDocument/2006/relationships/slide" Target="/ppt/slides/slide4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Relationship Id="rId4" Type="http://schemas.openxmlformats.org/officeDocument/2006/relationships/image" Target="../media/image29.png"/><Relationship Id="rId5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.png"/><Relationship Id="rId4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8.jp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6"/>
          <p:cNvSpPr txBox="1"/>
          <p:nvPr>
            <p:ph type="ctrTitle"/>
          </p:nvPr>
        </p:nvSpPr>
        <p:spPr>
          <a:xfrm>
            <a:off x="104100" y="2432238"/>
            <a:ext cx="3759600" cy="845100"/>
          </a:xfrm>
          <a:prstGeom prst="rect">
            <a:avLst/>
          </a:prstGeom>
          <a:effectLst>
            <a:outerShdw blurRad="57150" rotWithShape="0" algn="bl" dir="5400000" dist="571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4100"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Capstone 2023</a:t>
            </a:r>
            <a:endParaRPr b="0" i="1" sz="4100"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</p:txBody>
      </p:sp>
      <p:sp>
        <p:nvSpPr>
          <p:cNvPr id="650" name="Google Shape;650;p56"/>
          <p:cNvSpPr txBox="1"/>
          <p:nvPr>
            <p:ph idx="1" type="subTitle"/>
          </p:nvPr>
        </p:nvSpPr>
        <p:spPr>
          <a:xfrm>
            <a:off x="699900" y="3917125"/>
            <a:ext cx="3163800" cy="78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Nate Cable, Zee Khan, Dan McClellan, Bella Wang</a:t>
            </a:r>
            <a:endParaRPr/>
          </a:p>
        </p:txBody>
      </p:sp>
      <p:pic>
        <p:nvPicPr>
          <p:cNvPr id="651" name="Google Shape;651;p56"/>
          <p:cNvPicPr preferRelativeResize="0"/>
          <p:nvPr/>
        </p:nvPicPr>
        <p:blipFill rotWithShape="1">
          <a:blip r:embed="rId3">
            <a:alphaModFix/>
          </a:blip>
          <a:srcRect b="34983" l="0" r="0" t="2900"/>
          <a:stretch/>
        </p:blipFill>
        <p:spPr>
          <a:xfrm>
            <a:off x="1580138" y="-855225"/>
            <a:ext cx="5983724" cy="2090699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5400000" dist="114300">
              <a:srgbClr val="000000">
                <a:alpha val="50000"/>
              </a:srgbClr>
            </a:outerShdw>
          </a:effectLst>
        </p:spPr>
      </p:pic>
      <p:sp>
        <p:nvSpPr>
          <p:cNvPr id="652" name="Google Shape;652;p56"/>
          <p:cNvSpPr txBox="1"/>
          <p:nvPr/>
        </p:nvSpPr>
        <p:spPr>
          <a:xfrm>
            <a:off x="3023238" y="1077750"/>
            <a:ext cx="3097500" cy="12930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5400000" dist="952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CBDC</a:t>
            </a:r>
            <a:endParaRPr b="1" sz="72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653" name="Google Shape;653;p56"/>
          <p:cNvCxnSpPr/>
          <p:nvPr/>
        </p:nvCxnSpPr>
        <p:spPr>
          <a:xfrm>
            <a:off x="-20700" y="2432250"/>
            <a:ext cx="9189600" cy="18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65"/>
          <p:cNvSpPr txBox="1"/>
          <p:nvPr>
            <p:ph idx="4294967295" type="title"/>
          </p:nvPr>
        </p:nvSpPr>
        <p:spPr>
          <a:xfrm>
            <a:off x="359175" y="604925"/>
            <a:ext cx="3852000" cy="11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Skills acquired </a:t>
            </a:r>
            <a:br>
              <a:rPr lang="en"/>
            </a:br>
            <a:r>
              <a:rPr b="1" lang="en"/>
              <a:t>in this degree!`</a:t>
            </a:r>
            <a:endParaRPr b="1"/>
          </a:p>
        </p:txBody>
      </p:sp>
      <p:sp>
        <p:nvSpPr>
          <p:cNvPr id="755" name="Google Shape;755;p65"/>
          <p:cNvSpPr txBox="1"/>
          <p:nvPr>
            <p:ph idx="1" type="body"/>
          </p:nvPr>
        </p:nvSpPr>
        <p:spPr>
          <a:xfrm>
            <a:off x="359175" y="1318100"/>
            <a:ext cx="7224300" cy="29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</a:pPr>
            <a:r>
              <a:rPr lang="en">
                <a:solidFill>
                  <a:srgbClr val="212121"/>
                </a:solidFill>
              </a:rPr>
              <a:t>OCI: backend connection </a:t>
            </a:r>
            <a:endParaRPr>
              <a:solidFill>
                <a:srgbClr val="21212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</a:pPr>
            <a:r>
              <a:rPr lang="en">
                <a:solidFill>
                  <a:srgbClr val="212121"/>
                </a:solidFill>
              </a:rPr>
              <a:t>NuRaft: Raft </a:t>
            </a:r>
            <a:r>
              <a:rPr lang="en">
                <a:solidFill>
                  <a:srgbClr val="212121"/>
                </a:solidFill>
              </a:rPr>
              <a:t>implementation</a:t>
            </a:r>
            <a:r>
              <a:rPr lang="en">
                <a:solidFill>
                  <a:srgbClr val="212121"/>
                </a:solidFill>
              </a:rPr>
              <a:t> in C++</a:t>
            </a:r>
            <a:endParaRPr>
              <a:solidFill>
                <a:srgbClr val="21212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○"/>
            </a:pPr>
            <a:r>
              <a:rPr lang="en" sz="1400">
                <a:solidFill>
                  <a:srgbClr val="212121"/>
                </a:solidFill>
              </a:rPr>
              <a:t>Updates the states of all nodes </a:t>
            </a:r>
            <a:endParaRPr sz="1400">
              <a:solidFill>
                <a:srgbClr val="21212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</a:pPr>
            <a:r>
              <a:rPr lang="en">
                <a:solidFill>
                  <a:srgbClr val="212121"/>
                </a:solidFill>
              </a:rPr>
              <a:t> LevelDB: Distributed Key-Value </a:t>
            </a:r>
            <a:r>
              <a:rPr lang="en">
                <a:solidFill>
                  <a:srgbClr val="212121"/>
                </a:solidFill>
              </a:rPr>
              <a:t>Storage</a:t>
            </a:r>
            <a:r>
              <a:rPr lang="en">
                <a:solidFill>
                  <a:srgbClr val="212121"/>
                </a:solidFill>
              </a:rPr>
              <a:t> </a:t>
            </a:r>
            <a:endParaRPr>
              <a:solidFill>
                <a:srgbClr val="21212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○"/>
            </a:pPr>
            <a:r>
              <a:rPr lang="en" sz="1400">
                <a:solidFill>
                  <a:srgbClr val="212121"/>
                </a:solidFill>
              </a:rPr>
              <a:t>Internal storage of raft logs</a:t>
            </a:r>
            <a:endParaRPr sz="1400">
              <a:solidFill>
                <a:srgbClr val="212121"/>
              </a:solidFill>
            </a:endParaRPr>
          </a:p>
        </p:txBody>
      </p:sp>
      <p:sp>
        <p:nvSpPr>
          <p:cNvPr id="756" name="Google Shape;756;p65"/>
          <p:cNvSpPr txBox="1"/>
          <p:nvPr>
            <p:ph type="ctrTitle"/>
          </p:nvPr>
        </p:nvSpPr>
        <p:spPr>
          <a:xfrm>
            <a:off x="223125" y="-35125"/>
            <a:ext cx="4754400" cy="16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Relevant Libraries and Resources</a:t>
            </a:r>
            <a:endParaRPr/>
          </a:p>
        </p:txBody>
      </p:sp>
      <p:sp>
        <p:nvSpPr>
          <p:cNvPr id="757" name="Google Shape;757;p65"/>
          <p:cNvSpPr/>
          <p:nvPr/>
        </p:nvSpPr>
        <p:spPr>
          <a:xfrm flipH="1" rot="10800000">
            <a:off x="6718884" y="3950549"/>
            <a:ext cx="1220020" cy="610322"/>
          </a:xfrm>
          <a:custGeom>
            <a:rect b="b" l="l" r="r" t="t"/>
            <a:pathLst>
              <a:path extrusionOk="0" h="14658" w="29301">
                <a:moveTo>
                  <a:pt x="14644" y="0"/>
                </a:moveTo>
                <a:cubicBezTo>
                  <a:pt x="6561" y="0"/>
                  <a:pt x="0" y="6560"/>
                  <a:pt x="0" y="14657"/>
                </a:cubicBezTo>
                <a:lnTo>
                  <a:pt x="14644" y="14657"/>
                </a:lnTo>
                <a:cubicBezTo>
                  <a:pt x="22740" y="14657"/>
                  <a:pt x="29301" y="8097"/>
                  <a:pt x="2930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65"/>
          <p:cNvSpPr/>
          <p:nvPr/>
        </p:nvSpPr>
        <p:spPr>
          <a:xfrm flipH="1" rot="10800000">
            <a:off x="4888899" y="3339540"/>
            <a:ext cx="610616" cy="610074"/>
          </a:xfrm>
          <a:custGeom>
            <a:rect b="b" l="l" r="r" t="t"/>
            <a:pathLst>
              <a:path extrusionOk="0" h="14645" w="14658">
                <a:moveTo>
                  <a:pt x="1" y="1"/>
                </a:moveTo>
                <a:cubicBezTo>
                  <a:pt x="1" y="8084"/>
                  <a:pt x="6561" y="14644"/>
                  <a:pt x="14657" y="14644"/>
                </a:cubicBezTo>
                <a:lnTo>
                  <a:pt x="146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65"/>
          <p:cNvSpPr/>
          <p:nvPr/>
        </p:nvSpPr>
        <p:spPr>
          <a:xfrm flipH="1" rot="10800000">
            <a:off x="6109099" y="3949665"/>
            <a:ext cx="610616" cy="610074"/>
          </a:xfrm>
          <a:custGeom>
            <a:rect b="b" l="l" r="r" t="t"/>
            <a:pathLst>
              <a:path extrusionOk="0" h="14645" w="14658">
                <a:moveTo>
                  <a:pt x="1" y="1"/>
                </a:moveTo>
                <a:cubicBezTo>
                  <a:pt x="1" y="8084"/>
                  <a:pt x="6561" y="14644"/>
                  <a:pt x="14657" y="14644"/>
                </a:cubicBezTo>
                <a:lnTo>
                  <a:pt x="146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65"/>
          <p:cNvSpPr/>
          <p:nvPr/>
        </p:nvSpPr>
        <p:spPr>
          <a:xfrm>
            <a:off x="5498925" y="2111640"/>
            <a:ext cx="610032" cy="610074"/>
          </a:xfrm>
          <a:custGeom>
            <a:rect b="b" l="l" r="r" t="t"/>
            <a:pathLst>
              <a:path extrusionOk="0" h="14645" w="14644">
                <a:moveTo>
                  <a:pt x="0" y="1"/>
                </a:moveTo>
                <a:lnTo>
                  <a:pt x="0" y="14644"/>
                </a:lnTo>
                <a:cubicBezTo>
                  <a:pt x="8083" y="14644"/>
                  <a:pt x="14644" y="8084"/>
                  <a:pt x="146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65"/>
          <p:cNvSpPr/>
          <p:nvPr/>
        </p:nvSpPr>
        <p:spPr>
          <a:xfrm flipH="1" rot="10800000">
            <a:off x="7330774" y="3339540"/>
            <a:ext cx="610616" cy="610074"/>
          </a:xfrm>
          <a:custGeom>
            <a:rect b="b" l="l" r="r" t="t"/>
            <a:pathLst>
              <a:path extrusionOk="0" h="14645" w="14658">
                <a:moveTo>
                  <a:pt x="1" y="1"/>
                </a:moveTo>
                <a:cubicBezTo>
                  <a:pt x="1" y="8084"/>
                  <a:pt x="6561" y="14644"/>
                  <a:pt x="14657" y="14644"/>
                </a:cubicBezTo>
                <a:lnTo>
                  <a:pt x="146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2" name="Google Shape;762;p65"/>
          <p:cNvPicPr preferRelativeResize="0"/>
          <p:nvPr/>
        </p:nvPicPr>
        <p:blipFill rotWithShape="1">
          <a:blip r:embed="rId3">
            <a:alphaModFix/>
          </a:blip>
          <a:srcRect b="19794" l="0" r="0" t="0"/>
          <a:stretch/>
        </p:blipFill>
        <p:spPr>
          <a:xfrm>
            <a:off x="0" y="4563300"/>
            <a:ext cx="1126323" cy="50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650" y="257925"/>
            <a:ext cx="2723548" cy="204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4613" y="2374550"/>
            <a:ext cx="1705625" cy="170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66"/>
          <p:cNvSpPr txBox="1"/>
          <p:nvPr>
            <p:ph idx="1" type="body"/>
          </p:nvPr>
        </p:nvSpPr>
        <p:spPr>
          <a:xfrm>
            <a:off x="699900" y="1770725"/>
            <a:ext cx="3227700" cy="29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Char char="●"/>
            </a:pPr>
            <a:r>
              <a:rPr lang="en">
                <a:solidFill>
                  <a:srgbClr val="212121"/>
                </a:solidFill>
              </a:rPr>
              <a:t>LevelDB is used for raft log replication</a:t>
            </a:r>
            <a:endParaRPr>
              <a:solidFill>
                <a:srgbClr val="21212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Char char="●"/>
            </a:pPr>
            <a:r>
              <a:rPr lang="en">
                <a:solidFill>
                  <a:srgbClr val="212121"/>
                </a:solidFill>
              </a:rPr>
              <a:t>apply() and write_at() in nuraft’s log_store file are </a:t>
            </a:r>
            <a:r>
              <a:rPr lang="en">
                <a:solidFill>
                  <a:srgbClr val="212121"/>
                </a:solidFill>
              </a:rPr>
              <a:t>overridden</a:t>
            </a:r>
            <a:r>
              <a:rPr lang="en">
                <a:solidFill>
                  <a:srgbClr val="212121"/>
                </a:solidFill>
              </a:rPr>
              <a:t> to write to levelDB </a:t>
            </a:r>
            <a:endParaRPr>
              <a:solidFill>
                <a:srgbClr val="21212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66"/>
          <p:cNvSpPr txBox="1"/>
          <p:nvPr>
            <p:ph type="ctrTitle"/>
          </p:nvPr>
        </p:nvSpPr>
        <p:spPr>
          <a:xfrm>
            <a:off x="699900" y="436250"/>
            <a:ext cx="3580500" cy="16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of LevelDB in 2PC</a:t>
            </a:r>
            <a:endParaRPr/>
          </a:p>
        </p:txBody>
      </p:sp>
      <p:pic>
        <p:nvPicPr>
          <p:cNvPr id="771" name="Google Shape;77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850" y="256600"/>
            <a:ext cx="3181849" cy="28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4209" y="3317000"/>
            <a:ext cx="4387126" cy="15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66"/>
          <p:cNvPicPr preferRelativeResize="0"/>
          <p:nvPr/>
        </p:nvPicPr>
        <p:blipFill rotWithShape="1">
          <a:blip r:embed="rId5">
            <a:alphaModFix/>
          </a:blip>
          <a:srcRect b="19794" l="0" r="0" t="0"/>
          <a:stretch/>
        </p:blipFill>
        <p:spPr>
          <a:xfrm>
            <a:off x="0" y="4563300"/>
            <a:ext cx="1126323" cy="50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67"/>
          <p:cNvSpPr txBox="1"/>
          <p:nvPr>
            <p:ph idx="1" type="body"/>
          </p:nvPr>
        </p:nvSpPr>
        <p:spPr>
          <a:xfrm>
            <a:off x="699900" y="1770725"/>
            <a:ext cx="5813400" cy="29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Char char="●"/>
            </a:pPr>
            <a:r>
              <a:rPr lang="en">
                <a:solidFill>
                  <a:srgbClr val="212121"/>
                </a:solidFill>
              </a:rPr>
              <a:t>Swap levelDB for Oracle Blockchain tables </a:t>
            </a:r>
            <a:endParaRPr>
              <a:solidFill>
                <a:srgbClr val="21212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Char char="●"/>
            </a:pPr>
            <a:r>
              <a:rPr lang="en">
                <a:solidFill>
                  <a:srgbClr val="212121"/>
                </a:solidFill>
              </a:rPr>
              <a:t>Benchmark the effects of Oracle’s impact on the project </a:t>
            </a:r>
            <a:endParaRPr>
              <a:solidFill>
                <a:srgbClr val="212121"/>
              </a:solidFill>
            </a:endParaRPr>
          </a:p>
        </p:txBody>
      </p:sp>
      <p:sp>
        <p:nvSpPr>
          <p:cNvPr id="779" name="Google Shape;779;p67"/>
          <p:cNvSpPr txBox="1"/>
          <p:nvPr>
            <p:ph type="ctrTitle"/>
          </p:nvPr>
        </p:nvSpPr>
        <p:spPr>
          <a:xfrm>
            <a:off x="699900" y="436250"/>
            <a:ext cx="3580500" cy="16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Work with OpenCDBC</a:t>
            </a:r>
            <a:endParaRPr/>
          </a:p>
        </p:txBody>
      </p:sp>
      <p:pic>
        <p:nvPicPr>
          <p:cNvPr id="780" name="Google Shape;780;p67"/>
          <p:cNvPicPr preferRelativeResize="0"/>
          <p:nvPr/>
        </p:nvPicPr>
        <p:blipFill rotWithShape="1">
          <a:blip r:embed="rId3">
            <a:alphaModFix/>
          </a:blip>
          <a:srcRect b="19794" l="0" r="0" t="0"/>
          <a:stretch/>
        </p:blipFill>
        <p:spPr>
          <a:xfrm>
            <a:off x="0" y="4563300"/>
            <a:ext cx="1126323" cy="50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68"/>
          <p:cNvSpPr txBox="1"/>
          <p:nvPr>
            <p:ph type="title"/>
          </p:nvPr>
        </p:nvSpPr>
        <p:spPr>
          <a:xfrm>
            <a:off x="699903" y="505375"/>
            <a:ext cx="1220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.2</a:t>
            </a:r>
            <a:endParaRPr/>
          </a:p>
        </p:txBody>
      </p:sp>
      <p:sp>
        <p:nvSpPr>
          <p:cNvPr id="786" name="Google Shape;786;p68"/>
          <p:cNvSpPr txBox="1"/>
          <p:nvPr>
            <p:ph idx="2" type="ctrTitle"/>
          </p:nvPr>
        </p:nvSpPr>
        <p:spPr>
          <a:xfrm>
            <a:off x="1920000" y="436250"/>
            <a:ext cx="5293200" cy="18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Management</a:t>
            </a:r>
            <a:endParaRPr/>
          </a:p>
        </p:txBody>
      </p:sp>
      <p:grpSp>
        <p:nvGrpSpPr>
          <p:cNvPr id="787" name="Google Shape;787;p68"/>
          <p:cNvGrpSpPr/>
          <p:nvPr/>
        </p:nvGrpSpPr>
        <p:grpSpPr>
          <a:xfrm>
            <a:off x="2016925" y="2570555"/>
            <a:ext cx="404052" cy="404106"/>
            <a:chOff x="4060500" y="4233117"/>
            <a:chExt cx="404052" cy="404106"/>
          </a:xfrm>
        </p:grpSpPr>
        <p:sp>
          <p:nvSpPr>
            <p:cNvPr id="788" name="Google Shape;788;p68"/>
            <p:cNvSpPr/>
            <p:nvPr/>
          </p:nvSpPr>
          <p:spPr>
            <a:xfrm>
              <a:off x="4060500" y="4435090"/>
              <a:ext cx="201904" cy="202134"/>
            </a:xfrm>
            <a:custGeom>
              <a:rect b="b" l="l" r="r" t="t"/>
              <a:pathLst>
                <a:path extrusionOk="0" h="14658" w="14644">
                  <a:moveTo>
                    <a:pt x="0" y="0"/>
                  </a:moveTo>
                  <a:lnTo>
                    <a:pt x="0" y="14657"/>
                  </a:lnTo>
                  <a:lnTo>
                    <a:pt x="14644" y="14657"/>
                  </a:lnTo>
                  <a:cubicBezTo>
                    <a:pt x="14644" y="6560"/>
                    <a:pt x="808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68"/>
            <p:cNvSpPr/>
            <p:nvPr/>
          </p:nvSpPr>
          <p:spPr>
            <a:xfrm>
              <a:off x="4060500" y="4233117"/>
              <a:ext cx="201904" cy="201955"/>
            </a:xfrm>
            <a:custGeom>
              <a:rect b="b" l="l" r="r" t="t"/>
              <a:pathLst>
                <a:path extrusionOk="0" h="14645" w="14644">
                  <a:moveTo>
                    <a:pt x="0" y="1"/>
                  </a:moveTo>
                  <a:lnTo>
                    <a:pt x="0" y="14644"/>
                  </a:lnTo>
                  <a:cubicBezTo>
                    <a:pt x="8083" y="14644"/>
                    <a:pt x="14644" y="8084"/>
                    <a:pt x="146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68"/>
            <p:cNvSpPr/>
            <p:nvPr/>
          </p:nvSpPr>
          <p:spPr>
            <a:xfrm>
              <a:off x="4262455" y="4435090"/>
              <a:ext cx="202097" cy="202134"/>
            </a:xfrm>
            <a:custGeom>
              <a:rect b="b" l="l" r="r" t="t"/>
              <a:pathLst>
                <a:path extrusionOk="0" h="14658" w="14658">
                  <a:moveTo>
                    <a:pt x="14657" y="0"/>
                  </a:moveTo>
                  <a:cubicBezTo>
                    <a:pt x="6561" y="0"/>
                    <a:pt x="1" y="6560"/>
                    <a:pt x="1" y="14657"/>
                  </a:cubicBezTo>
                  <a:lnTo>
                    <a:pt x="14657" y="14657"/>
                  </a:lnTo>
                  <a:lnTo>
                    <a:pt x="146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68"/>
            <p:cNvSpPr/>
            <p:nvPr/>
          </p:nvSpPr>
          <p:spPr>
            <a:xfrm>
              <a:off x="4262455" y="4233117"/>
              <a:ext cx="202097" cy="201955"/>
            </a:xfrm>
            <a:custGeom>
              <a:rect b="b" l="l" r="r" t="t"/>
              <a:pathLst>
                <a:path extrusionOk="0" h="14645" w="14658">
                  <a:moveTo>
                    <a:pt x="1" y="1"/>
                  </a:moveTo>
                  <a:cubicBezTo>
                    <a:pt x="1" y="8084"/>
                    <a:pt x="6561" y="14644"/>
                    <a:pt x="14657" y="14644"/>
                  </a:cubicBezTo>
                  <a:lnTo>
                    <a:pt x="146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2" name="Google Shape;792;p68"/>
          <p:cNvGrpSpPr/>
          <p:nvPr/>
        </p:nvGrpSpPr>
        <p:grpSpPr>
          <a:xfrm>
            <a:off x="8252117" y="370364"/>
            <a:ext cx="343759" cy="339271"/>
            <a:chOff x="6232000" y="1435050"/>
            <a:chExt cx="488225" cy="481850"/>
          </a:xfrm>
        </p:grpSpPr>
        <p:sp>
          <p:nvSpPr>
            <p:cNvPr id="793" name="Google Shape;793;p68"/>
            <p:cNvSpPr/>
            <p:nvPr/>
          </p:nvSpPr>
          <p:spPr>
            <a:xfrm>
              <a:off x="6578000" y="1463375"/>
              <a:ext cx="83150" cy="78250"/>
            </a:xfrm>
            <a:custGeom>
              <a:rect b="b" l="l" r="r" t="t"/>
              <a:pathLst>
                <a:path extrusionOk="0" h="3130" w="3326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4" name="Google Shape;794;p68"/>
            <p:cNvSpPr/>
            <p:nvPr/>
          </p:nvSpPr>
          <p:spPr>
            <a:xfrm>
              <a:off x="6421725" y="1773850"/>
              <a:ext cx="112950" cy="143050"/>
            </a:xfrm>
            <a:custGeom>
              <a:rect b="b" l="l" r="r" t="t"/>
              <a:pathLst>
                <a:path extrusionOk="0" h="5722" w="4518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5" name="Google Shape;795;p68"/>
            <p:cNvSpPr/>
            <p:nvPr/>
          </p:nvSpPr>
          <p:spPr>
            <a:xfrm>
              <a:off x="6448975" y="1632700"/>
              <a:ext cx="56475" cy="56475"/>
            </a:xfrm>
            <a:custGeom>
              <a:rect b="b" l="l" r="r" t="t"/>
              <a:pathLst>
                <a:path extrusionOk="0" h="2259" w="2259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6" name="Google Shape;796;p68"/>
            <p:cNvSpPr/>
            <p:nvPr/>
          </p:nvSpPr>
          <p:spPr>
            <a:xfrm>
              <a:off x="6232000" y="1435050"/>
              <a:ext cx="488225" cy="237825"/>
            </a:xfrm>
            <a:custGeom>
              <a:rect b="b" l="l" r="r" t="t"/>
              <a:pathLst>
                <a:path extrusionOk="0" h="9513" w="19529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97" name="Google Shape;797;p68"/>
            <p:cNvSpPr/>
            <p:nvPr/>
          </p:nvSpPr>
          <p:spPr>
            <a:xfrm>
              <a:off x="6291025" y="1537700"/>
              <a:ext cx="369800" cy="379200"/>
            </a:xfrm>
            <a:custGeom>
              <a:rect b="b" l="l" r="r" t="t"/>
              <a:pathLst>
                <a:path extrusionOk="0" h="15168" w="14792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69"/>
          <p:cNvSpPr txBox="1"/>
          <p:nvPr>
            <p:ph idx="4294967295" type="title"/>
          </p:nvPr>
        </p:nvSpPr>
        <p:spPr>
          <a:xfrm>
            <a:off x="359175" y="604925"/>
            <a:ext cx="3852000" cy="11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Skills acquired </a:t>
            </a:r>
            <a:br>
              <a:rPr lang="en"/>
            </a:br>
            <a:r>
              <a:rPr b="1" lang="en"/>
              <a:t>in this degree!</a:t>
            </a:r>
            <a:endParaRPr b="1"/>
          </a:p>
        </p:txBody>
      </p:sp>
      <p:sp>
        <p:nvSpPr>
          <p:cNvPr id="803" name="Google Shape;803;p69"/>
          <p:cNvSpPr txBox="1"/>
          <p:nvPr>
            <p:ph type="ctrTitle"/>
          </p:nvPr>
        </p:nvSpPr>
        <p:spPr>
          <a:xfrm>
            <a:off x="535050" y="137425"/>
            <a:ext cx="3807300" cy="10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Management </a:t>
            </a:r>
            <a:r>
              <a:rPr lang="en"/>
              <a:t> </a:t>
            </a:r>
            <a:endParaRPr/>
          </a:p>
        </p:txBody>
      </p:sp>
      <p:sp>
        <p:nvSpPr>
          <p:cNvPr id="804" name="Google Shape;804;p69"/>
          <p:cNvSpPr/>
          <p:nvPr/>
        </p:nvSpPr>
        <p:spPr>
          <a:xfrm flipH="1" rot="10800000">
            <a:off x="6718884" y="3950549"/>
            <a:ext cx="1220020" cy="610322"/>
          </a:xfrm>
          <a:custGeom>
            <a:rect b="b" l="l" r="r" t="t"/>
            <a:pathLst>
              <a:path extrusionOk="0" h="14658" w="29301">
                <a:moveTo>
                  <a:pt x="14644" y="0"/>
                </a:moveTo>
                <a:cubicBezTo>
                  <a:pt x="6561" y="0"/>
                  <a:pt x="0" y="6560"/>
                  <a:pt x="0" y="14657"/>
                </a:cubicBezTo>
                <a:lnTo>
                  <a:pt x="14644" y="14657"/>
                </a:lnTo>
                <a:cubicBezTo>
                  <a:pt x="22740" y="14657"/>
                  <a:pt x="29301" y="8097"/>
                  <a:pt x="2930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69"/>
          <p:cNvSpPr/>
          <p:nvPr/>
        </p:nvSpPr>
        <p:spPr>
          <a:xfrm flipH="1" rot="10800000">
            <a:off x="4888899" y="3339540"/>
            <a:ext cx="610616" cy="610074"/>
          </a:xfrm>
          <a:custGeom>
            <a:rect b="b" l="l" r="r" t="t"/>
            <a:pathLst>
              <a:path extrusionOk="0" h="14645" w="14658">
                <a:moveTo>
                  <a:pt x="1" y="1"/>
                </a:moveTo>
                <a:cubicBezTo>
                  <a:pt x="1" y="8084"/>
                  <a:pt x="6561" y="14644"/>
                  <a:pt x="14657" y="14644"/>
                </a:cubicBezTo>
                <a:lnTo>
                  <a:pt x="146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69"/>
          <p:cNvSpPr/>
          <p:nvPr/>
        </p:nvSpPr>
        <p:spPr>
          <a:xfrm flipH="1" rot="10800000">
            <a:off x="6109099" y="3949665"/>
            <a:ext cx="610616" cy="610074"/>
          </a:xfrm>
          <a:custGeom>
            <a:rect b="b" l="l" r="r" t="t"/>
            <a:pathLst>
              <a:path extrusionOk="0" h="14645" w="14658">
                <a:moveTo>
                  <a:pt x="1" y="1"/>
                </a:moveTo>
                <a:cubicBezTo>
                  <a:pt x="1" y="8084"/>
                  <a:pt x="6561" y="14644"/>
                  <a:pt x="14657" y="14644"/>
                </a:cubicBezTo>
                <a:lnTo>
                  <a:pt x="146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69"/>
          <p:cNvSpPr/>
          <p:nvPr/>
        </p:nvSpPr>
        <p:spPr>
          <a:xfrm>
            <a:off x="5498925" y="2111640"/>
            <a:ext cx="610032" cy="610074"/>
          </a:xfrm>
          <a:custGeom>
            <a:rect b="b" l="l" r="r" t="t"/>
            <a:pathLst>
              <a:path extrusionOk="0" h="14645" w="14644">
                <a:moveTo>
                  <a:pt x="0" y="1"/>
                </a:moveTo>
                <a:lnTo>
                  <a:pt x="0" y="14644"/>
                </a:lnTo>
                <a:cubicBezTo>
                  <a:pt x="8083" y="14644"/>
                  <a:pt x="14644" y="8084"/>
                  <a:pt x="146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69"/>
          <p:cNvSpPr/>
          <p:nvPr/>
        </p:nvSpPr>
        <p:spPr>
          <a:xfrm flipH="1" rot="10800000">
            <a:off x="7330774" y="3339540"/>
            <a:ext cx="610616" cy="610074"/>
          </a:xfrm>
          <a:custGeom>
            <a:rect b="b" l="l" r="r" t="t"/>
            <a:pathLst>
              <a:path extrusionOk="0" h="14645" w="14658">
                <a:moveTo>
                  <a:pt x="1" y="1"/>
                </a:moveTo>
                <a:cubicBezTo>
                  <a:pt x="1" y="8084"/>
                  <a:pt x="6561" y="14644"/>
                  <a:pt x="14657" y="14644"/>
                </a:cubicBezTo>
                <a:lnTo>
                  <a:pt x="146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69"/>
          <p:cNvSpPr txBox="1"/>
          <p:nvPr/>
        </p:nvSpPr>
        <p:spPr>
          <a:xfrm>
            <a:off x="1014400" y="1852300"/>
            <a:ext cx="66603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600"/>
              <a:buFont typeface="Space Grotesk"/>
              <a:buChar char="●"/>
            </a:pPr>
            <a:r>
              <a:rPr b="1" lang="en" sz="2600">
                <a:solidFill>
                  <a:srgbClr val="212121"/>
                </a:solidFill>
                <a:latin typeface="Space Grotesk"/>
                <a:ea typeface="Space Grotesk"/>
                <a:cs typeface="Space Grotesk"/>
                <a:sym typeface="Space Grotesk"/>
              </a:rPr>
              <a:t>Trello Board</a:t>
            </a:r>
            <a:endParaRPr b="1" sz="2600">
              <a:solidFill>
                <a:srgbClr val="21212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600"/>
              <a:buFont typeface="Space Grotesk"/>
              <a:buChar char="●"/>
            </a:pPr>
            <a:r>
              <a:rPr b="1" lang="en" sz="2600">
                <a:solidFill>
                  <a:srgbClr val="212121"/>
                </a:solidFill>
                <a:latin typeface="Space Grotesk"/>
                <a:ea typeface="Space Grotesk"/>
                <a:cs typeface="Space Grotesk"/>
                <a:sym typeface="Space Grotesk"/>
              </a:rPr>
              <a:t>Slack</a:t>
            </a:r>
            <a:endParaRPr b="1" sz="2600">
              <a:solidFill>
                <a:srgbClr val="21212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600"/>
              <a:buFont typeface="Space Grotesk"/>
              <a:buChar char="●"/>
            </a:pPr>
            <a:r>
              <a:rPr b="1" lang="en" sz="2600">
                <a:solidFill>
                  <a:srgbClr val="212121"/>
                </a:solidFill>
                <a:latin typeface="Space Grotesk"/>
                <a:ea typeface="Space Grotesk"/>
                <a:cs typeface="Space Grotesk"/>
                <a:sym typeface="Space Grotesk"/>
              </a:rPr>
              <a:t>Drive Folders</a:t>
            </a:r>
            <a:endParaRPr b="1" sz="2600">
              <a:solidFill>
                <a:srgbClr val="21212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600"/>
              <a:buFont typeface="Space Grotesk"/>
              <a:buChar char="●"/>
            </a:pPr>
            <a:r>
              <a:rPr b="1" lang="en" sz="2600">
                <a:solidFill>
                  <a:srgbClr val="212121"/>
                </a:solidFill>
                <a:latin typeface="Space Grotesk"/>
                <a:ea typeface="Space Grotesk"/>
                <a:cs typeface="Space Grotesk"/>
                <a:sym typeface="Space Grotesk"/>
              </a:rPr>
              <a:t>Group Email</a:t>
            </a:r>
            <a:endParaRPr b="1" sz="2600">
              <a:solidFill>
                <a:srgbClr val="21212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600"/>
              <a:buFont typeface="Space Grotesk"/>
              <a:buChar char="●"/>
            </a:pPr>
            <a:r>
              <a:rPr b="1" lang="en" sz="2600">
                <a:solidFill>
                  <a:srgbClr val="212121"/>
                </a:solidFill>
                <a:latin typeface="Space Grotesk"/>
                <a:ea typeface="Space Grotesk"/>
                <a:cs typeface="Space Grotesk"/>
                <a:sym typeface="Space Grotesk"/>
              </a:rPr>
              <a:t>Teamwork Retrospective Implementations</a:t>
            </a:r>
            <a:endParaRPr b="1" sz="2600">
              <a:solidFill>
                <a:srgbClr val="21212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810" name="Google Shape;810;p69"/>
          <p:cNvPicPr preferRelativeResize="0"/>
          <p:nvPr/>
        </p:nvPicPr>
        <p:blipFill rotWithShape="1">
          <a:blip r:embed="rId3">
            <a:alphaModFix/>
          </a:blip>
          <a:srcRect b="19794" l="0" r="0" t="0"/>
          <a:stretch/>
        </p:blipFill>
        <p:spPr>
          <a:xfrm>
            <a:off x="0" y="4563300"/>
            <a:ext cx="1126323" cy="508176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69"/>
          <p:cNvSpPr/>
          <p:nvPr/>
        </p:nvSpPr>
        <p:spPr>
          <a:xfrm>
            <a:off x="5498925" y="2111640"/>
            <a:ext cx="610032" cy="610074"/>
          </a:xfrm>
          <a:custGeom>
            <a:rect b="b" l="l" r="r" t="t"/>
            <a:pathLst>
              <a:path extrusionOk="0" h="14645" w="14644">
                <a:moveTo>
                  <a:pt x="0" y="1"/>
                </a:moveTo>
                <a:lnTo>
                  <a:pt x="0" y="14644"/>
                </a:lnTo>
                <a:cubicBezTo>
                  <a:pt x="8083" y="14644"/>
                  <a:pt x="14644" y="8084"/>
                  <a:pt x="146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69"/>
          <p:cNvSpPr/>
          <p:nvPr/>
        </p:nvSpPr>
        <p:spPr>
          <a:xfrm flipH="1" rot="10800000">
            <a:off x="7330774" y="3339540"/>
            <a:ext cx="610616" cy="610074"/>
          </a:xfrm>
          <a:custGeom>
            <a:rect b="b" l="l" r="r" t="t"/>
            <a:pathLst>
              <a:path extrusionOk="0" h="14645" w="14658">
                <a:moveTo>
                  <a:pt x="1" y="1"/>
                </a:moveTo>
                <a:cubicBezTo>
                  <a:pt x="1" y="8084"/>
                  <a:pt x="6561" y="14644"/>
                  <a:pt x="14657" y="14644"/>
                </a:cubicBezTo>
                <a:lnTo>
                  <a:pt x="146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3" name="Google Shape;81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566" y="1080325"/>
            <a:ext cx="7711969" cy="3479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1725" y="3212573"/>
            <a:ext cx="1902275" cy="1425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238" y="1405599"/>
            <a:ext cx="7524623" cy="347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69"/>
          <p:cNvPicPr preferRelativeResize="0"/>
          <p:nvPr/>
        </p:nvPicPr>
        <p:blipFill rotWithShape="1">
          <a:blip r:embed="rId7">
            <a:alphaModFix/>
          </a:blip>
          <a:srcRect b="1550" l="0" r="0" t="1559"/>
          <a:stretch/>
        </p:blipFill>
        <p:spPr>
          <a:xfrm>
            <a:off x="716025" y="1362325"/>
            <a:ext cx="7711949" cy="2108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9700" y="1559918"/>
            <a:ext cx="7524598" cy="3170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70"/>
          <p:cNvSpPr txBox="1"/>
          <p:nvPr>
            <p:ph type="ctrTitle"/>
          </p:nvPr>
        </p:nvSpPr>
        <p:spPr>
          <a:xfrm>
            <a:off x="699900" y="396375"/>
            <a:ext cx="8071500" cy="13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Teamwork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</a:t>
            </a:r>
            <a:endParaRPr/>
          </a:p>
        </p:txBody>
      </p:sp>
      <p:sp>
        <p:nvSpPr>
          <p:cNvPr id="823" name="Google Shape;823;p70"/>
          <p:cNvSpPr txBox="1"/>
          <p:nvPr/>
        </p:nvSpPr>
        <p:spPr>
          <a:xfrm>
            <a:off x="800700" y="1730775"/>
            <a:ext cx="75426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●"/>
            </a:pPr>
            <a:r>
              <a:rPr b="1" lang="en">
                <a:latin typeface="Manrope"/>
                <a:ea typeface="Manrope"/>
                <a:cs typeface="Manrope"/>
                <a:sym typeface="Manrope"/>
              </a:rPr>
              <a:t>In-Person Team Meeting (Every week) - Sprint 7</a:t>
            </a:r>
            <a:endParaRPr b="1">
              <a:latin typeface="Manrope"/>
              <a:ea typeface="Manrope"/>
              <a:cs typeface="Manrope"/>
              <a:sym typeface="Manrop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○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Work together in-person to 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■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Get immediate responses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■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Increases both productivity and morale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●"/>
            </a:pPr>
            <a:r>
              <a:rPr b="1" lang="en">
                <a:latin typeface="Manrope"/>
                <a:ea typeface="Manrope"/>
                <a:cs typeface="Manrope"/>
                <a:sym typeface="Manrope"/>
              </a:rPr>
              <a:t>Assigning each assignment to only one or two people - Sprint 8</a:t>
            </a:r>
            <a:endParaRPr b="1">
              <a:latin typeface="Manrope"/>
              <a:ea typeface="Manrope"/>
              <a:cs typeface="Manrope"/>
              <a:sym typeface="Manrope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○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Make explicit division of work 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●"/>
            </a:pPr>
            <a:r>
              <a:rPr b="1" lang="en">
                <a:latin typeface="Manrope"/>
                <a:ea typeface="Manrope"/>
                <a:cs typeface="Manrope"/>
                <a:sym typeface="Manrope"/>
              </a:rPr>
              <a:t>Feedback discussion and engage ourselves in “Self-Check” - Sprint 9</a:t>
            </a:r>
            <a:endParaRPr b="1"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●"/>
            </a:pPr>
            <a:r>
              <a:rPr b="1" lang="en">
                <a:latin typeface="Manrope"/>
                <a:ea typeface="Manrope"/>
                <a:cs typeface="Manrope"/>
                <a:sym typeface="Manrope"/>
              </a:rPr>
              <a:t>Meeting Agenda for Team Meeting - Sprint 11</a:t>
            </a:r>
            <a:endParaRPr b="1">
              <a:latin typeface="Manrope"/>
              <a:ea typeface="Manrope"/>
              <a:cs typeface="Manrope"/>
              <a:sym typeface="Manrope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○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Stay organized and focused to reduce the chances of getting distracted. 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○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Improve members’ engagement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824" name="Google Shape;824;p70"/>
          <p:cNvPicPr preferRelativeResize="0"/>
          <p:nvPr/>
        </p:nvPicPr>
        <p:blipFill rotWithShape="1">
          <a:blip r:embed="rId3">
            <a:alphaModFix/>
          </a:blip>
          <a:srcRect b="19794" l="0" r="0" t="0"/>
          <a:stretch/>
        </p:blipFill>
        <p:spPr>
          <a:xfrm>
            <a:off x="0" y="4563300"/>
            <a:ext cx="1126323" cy="50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71"/>
          <p:cNvSpPr txBox="1"/>
          <p:nvPr>
            <p:ph type="title"/>
          </p:nvPr>
        </p:nvSpPr>
        <p:spPr>
          <a:xfrm>
            <a:off x="699903" y="505375"/>
            <a:ext cx="1220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.3</a:t>
            </a:r>
            <a:endParaRPr/>
          </a:p>
        </p:txBody>
      </p:sp>
      <p:sp>
        <p:nvSpPr>
          <p:cNvPr id="830" name="Google Shape;830;p71"/>
          <p:cNvSpPr txBox="1"/>
          <p:nvPr>
            <p:ph idx="2" type="ctrTitle"/>
          </p:nvPr>
        </p:nvSpPr>
        <p:spPr>
          <a:xfrm>
            <a:off x="1920000" y="436250"/>
            <a:ext cx="6949500" cy="18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Accomplishments and Deliverables</a:t>
            </a:r>
            <a:endParaRPr sz="4800"/>
          </a:p>
        </p:txBody>
      </p:sp>
      <p:grpSp>
        <p:nvGrpSpPr>
          <p:cNvPr id="831" name="Google Shape;831;p71"/>
          <p:cNvGrpSpPr/>
          <p:nvPr/>
        </p:nvGrpSpPr>
        <p:grpSpPr>
          <a:xfrm>
            <a:off x="2016925" y="2570555"/>
            <a:ext cx="404052" cy="404106"/>
            <a:chOff x="4060500" y="4233117"/>
            <a:chExt cx="404052" cy="404106"/>
          </a:xfrm>
        </p:grpSpPr>
        <p:sp>
          <p:nvSpPr>
            <p:cNvPr id="832" name="Google Shape;832;p71"/>
            <p:cNvSpPr/>
            <p:nvPr/>
          </p:nvSpPr>
          <p:spPr>
            <a:xfrm>
              <a:off x="4060500" y="4435090"/>
              <a:ext cx="201904" cy="202134"/>
            </a:xfrm>
            <a:custGeom>
              <a:rect b="b" l="l" r="r" t="t"/>
              <a:pathLst>
                <a:path extrusionOk="0" h="14658" w="14644">
                  <a:moveTo>
                    <a:pt x="0" y="0"/>
                  </a:moveTo>
                  <a:lnTo>
                    <a:pt x="0" y="14657"/>
                  </a:lnTo>
                  <a:lnTo>
                    <a:pt x="14644" y="14657"/>
                  </a:lnTo>
                  <a:cubicBezTo>
                    <a:pt x="14644" y="6560"/>
                    <a:pt x="808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71"/>
            <p:cNvSpPr/>
            <p:nvPr/>
          </p:nvSpPr>
          <p:spPr>
            <a:xfrm>
              <a:off x="4060500" y="4233117"/>
              <a:ext cx="201904" cy="201955"/>
            </a:xfrm>
            <a:custGeom>
              <a:rect b="b" l="l" r="r" t="t"/>
              <a:pathLst>
                <a:path extrusionOk="0" h="14645" w="14644">
                  <a:moveTo>
                    <a:pt x="0" y="1"/>
                  </a:moveTo>
                  <a:lnTo>
                    <a:pt x="0" y="14644"/>
                  </a:lnTo>
                  <a:cubicBezTo>
                    <a:pt x="8083" y="14644"/>
                    <a:pt x="14644" y="8084"/>
                    <a:pt x="146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71"/>
            <p:cNvSpPr/>
            <p:nvPr/>
          </p:nvSpPr>
          <p:spPr>
            <a:xfrm>
              <a:off x="4262455" y="4435090"/>
              <a:ext cx="202097" cy="202134"/>
            </a:xfrm>
            <a:custGeom>
              <a:rect b="b" l="l" r="r" t="t"/>
              <a:pathLst>
                <a:path extrusionOk="0" h="14658" w="14658">
                  <a:moveTo>
                    <a:pt x="14657" y="0"/>
                  </a:moveTo>
                  <a:cubicBezTo>
                    <a:pt x="6561" y="0"/>
                    <a:pt x="1" y="6560"/>
                    <a:pt x="1" y="14657"/>
                  </a:cubicBezTo>
                  <a:lnTo>
                    <a:pt x="14657" y="14657"/>
                  </a:lnTo>
                  <a:lnTo>
                    <a:pt x="146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71"/>
            <p:cNvSpPr/>
            <p:nvPr/>
          </p:nvSpPr>
          <p:spPr>
            <a:xfrm>
              <a:off x="4262455" y="4233117"/>
              <a:ext cx="202097" cy="201955"/>
            </a:xfrm>
            <a:custGeom>
              <a:rect b="b" l="l" r="r" t="t"/>
              <a:pathLst>
                <a:path extrusionOk="0" h="14645" w="14658">
                  <a:moveTo>
                    <a:pt x="1" y="1"/>
                  </a:moveTo>
                  <a:cubicBezTo>
                    <a:pt x="1" y="8084"/>
                    <a:pt x="6561" y="14644"/>
                    <a:pt x="14657" y="14644"/>
                  </a:cubicBezTo>
                  <a:lnTo>
                    <a:pt x="146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6" name="Google Shape;836;p71"/>
          <p:cNvGrpSpPr/>
          <p:nvPr/>
        </p:nvGrpSpPr>
        <p:grpSpPr>
          <a:xfrm>
            <a:off x="8252117" y="370364"/>
            <a:ext cx="343759" cy="339271"/>
            <a:chOff x="6232000" y="1435050"/>
            <a:chExt cx="488225" cy="481850"/>
          </a:xfrm>
        </p:grpSpPr>
        <p:sp>
          <p:nvSpPr>
            <p:cNvPr id="837" name="Google Shape;837;p71"/>
            <p:cNvSpPr/>
            <p:nvPr/>
          </p:nvSpPr>
          <p:spPr>
            <a:xfrm>
              <a:off x="6578000" y="1463375"/>
              <a:ext cx="83150" cy="78250"/>
            </a:xfrm>
            <a:custGeom>
              <a:rect b="b" l="l" r="r" t="t"/>
              <a:pathLst>
                <a:path extrusionOk="0" h="3130" w="3326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38" name="Google Shape;838;p71"/>
            <p:cNvSpPr/>
            <p:nvPr/>
          </p:nvSpPr>
          <p:spPr>
            <a:xfrm>
              <a:off x="6421725" y="1773850"/>
              <a:ext cx="112950" cy="143050"/>
            </a:xfrm>
            <a:custGeom>
              <a:rect b="b" l="l" r="r" t="t"/>
              <a:pathLst>
                <a:path extrusionOk="0" h="5722" w="4518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39" name="Google Shape;839;p71"/>
            <p:cNvSpPr/>
            <p:nvPr/>
          </p:nvSpPr>
          <p:spPr>
            <a:xfrm>
              <a:off x="6448975" y="1632700"/>
              <a:ext cx="56475" cy="56475"/>
            </a:xfrm>
            <a:custGeom>
              <a:rect b="b" l="l" r="r" t="t"/>
              <a:pathLst>
                <a:path extrusionOk="0" h="2259" w="2259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40" name="Google Shape;840;p71"/>
            <p:cNvSpPr/>
            <p:nvPr/>
          </p:nvSpPr>
          <p:spPr>
            <a:xfrm>
              <a:off x="6232000" y="1435050"/>
              <a:ext cx="488225" cy="237825"/>
            </a:xfrm>
            <a:custGeom>
              <a:rect b="b" l="l" r="r" t="t"/>
              <a:pathLst>
                <a:path extrusionOk="0" h="9513" w="19529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41" name="Google Shape;841;p71"/>
            <p:cNvSpPr/>
            <p:nvPr/>
          </p:nvSpPr>
          <p:spPr>
            <a:xfrm>
              <a:off x="6291025" y="1537700"/>
              <a:ext cx="369800" cy="379200"/>
            </a:xfrm>
            <a:custGeom>
              <a:rect b="b" l="l" r="r" t="t"/>
              <a:pathLst>
                <a:path extrusionOk="0" h="15168" w="14792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72"/>
          <p:cNvSpPr txBox="1"/>
          <p:nvPr>
            <p:ph idx="4294967295" type="title"/>
          </p:nvPr>
        </p:nvSpPr>
        <p:spPr>
          <a:xfrm>
            <a:off x="359175" y="604925"/>
            <a:ext cx="3852000" cy="11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Skills acquired </a:t>
            </a:r>
            <a:br>
              <a:rPr lang="en"/>
            </a:br>
            <a:r>
              <a:rPr b="1" lang="en"/>
              <a:t>in this degree!</a:t>
            </a:r>
            <a:endParaRPr b="1"/>
          </a:p>
        </p:txBody>
      </p:sp>
      <p:sp>
        <p:nvSpPr>
          <p:cNvPr id="847" name="Google Shape;847;p72"/>
          <p:cNvSpPr txBox="1"/>
          <p:nvPr>
            <p:ph type="ctrTitle"/>
          </p:nvPr>
        </p:nvSpPr>
        <p:spPr>
          <a:xfrm>
            <a:off x="699900" y="436250"/>
            <a:ext cx="4250700" cy="16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Accomplishments </a:t>
            </a:r>
            <a:r>
              <a:rPr lang="en"/>
              <a:t>and Deliverables</a:t>
            </a:r>
            <a:r>
              <a:rPr lang="en"/>
              <a:t> </a:t>
            </a:r>
            <a:endParaRPr/>
          </a:p>
        </p:txBody>
      </p:sp>
      <p:sp>
        <p:nvSpPr>
          <p:cNvPr id="848" name="Google Shape;848;p72"/>
          <p:cNvSpPr/>
          <p:nvPr/>
        </p:nvSpPr>
        <p:spPr>
          <a:xfrm flipH="1" rot="10800000">
            <a:off x="6718884" y="3950549"/>
            <a:ext cx="1220020" cy="610322"/>
          </a:xfrm>
          <a:custGeom>
            <a:rect b="b" l="l" r="r" t="t"/>
            <a:pathLst>
              <a:path extrusionOk="0" h="14658" w="29301">
                <a:moveTo>
                  <a:pt x="14644" y="0"/>
                </a:moveTo>
                <a:cubicBezTo>
                  <a:pt x="6561" y="0"/>
                  <a:pt x="0" y="6560"/>
                  <a:pt x="0" y="14657"/>
                </a:cubicBezTo>
                <a:lnTo>
                  <a:pt x="14644" y="14657"/>
                </a:lnTo>
                <a:cubicBezTo>
                  <a:pt x="22740" y="14657"/>
                  <a:pt x="29301" y="8097"/>
                  <a:pt x="2930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72"/>
          <p:cNvSpPr/>
          <p:nvPr/>
        </p:nvSpPr>
        <p:spPr>
          <a:xfrm flipH="1" rot="10800000">
            <a:off x="4888899" y="3339540"/>
            <a:ext cx="610616" cy="610074"/>
          </a:xfrm>
          <a:custGeom>
            <a:rect b="b" l="l" r="r" t="t"/>
            <a:pathLst>
              <a:path extrusionOk="0" h="14645" w="14658">
                <a:moveTo>
                  <a:pt x="1" y="1"/>
                </a:moveTo>
                <a:cubicBezTo>
                  <a:pt x="1" y="8084"/>
                  <a:pt x="6561" y="14644"/>
                  <a:pt x="14657" y="14644"/>
                </a:cubicBezTo>
                <a:lnTo>
                  <a:pt x="146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72"/>
          <p:cNvSpPr/>
          <p:nvPr/>
        </p:nvSpPr>
        <p:spPr>
          <a:xfrm flipH="1" rot="10800000">
            <a:off x="6109099" y="3949665"/>
            <a:ext cx="610616" cy="610074"/>
          </a:xfrm>
          <a:custGeom>
            <a:rect b="b" l="l" r="r" t="t"/>
            <a:pathLst>
              <a:path extrusionOk="0" h="14645" w="14658">
                <a:moveTo>
                  <a:pt x="1" y="1"/>
                </a:moveTo>
                <a:cubicBezTo>
                  <a:pt x="1" y="8084"/>
                  <a:pt x="6561" y="14644"/>
                  <a:pt x="14657" y="14644"/>
                </a:cubicBezTo>
                <a:lnTo>
                  <a:pt x="146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72"/>
          <p:cNvSpPr/>
          <p:nvPr/>
        </p:nvSpPr>
        <p:spPr>
          <a:xfrm>
            <a:off x="5498925" y="2111640"/>
            <a:ext cx="610032" cy="610074"/>
          </a:xfrm>
          <a:custGeom>
            <a:rect b="b" l="l" r="r" t="t"/>
            <a:pathLst>
              <a:path extrusionOk="0" h="14645" w="14644">
                <a:moveTo>
                  <a:pt x="0" y="1"/>
                </a:moveTo>
                <a:lnTo>
                  <a:pt x="0" y="14644"/>
                </a:lnTo>
                <a:cubicBezTo>
                  <a:pt x="8083" y="14644"/>
                  <a:pt x="14644" y="8084"/>
                  <a:pt x="146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72"/>
          <p:cNvSpPr/>
          <p:nvPr/>
        </p:nvSpPr>
        <p:spPr>
          <a:xfrm flipH="1" rot="10800000">
            <a:off x="7330774" y="3339540"/>
            <a:ext cx="610616" cy="610074"/>
          </a:xfrm>
          <a:custGeom>
            <a:rect b="b" l="l" r="r" t="t"/>
            <a:pathLst>
              <a:path extrusionOk="0" h="14645" w="14658">
                <a:moveTo>
                  <a:pt x="1" y="1"/>
                </a:moveTo>
                <a:cubicBezTo>
                  <a:pt x="1" y="8084"/>
                  <a:pt x="6561" y="14644"/>
                  <a:pt x="14657" y="14644"/>
                </a:cubicBezTo>
                <a:lnTo>
                  <a:pt x="146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72"/>
          <p:cNvSpPr txBox="1"/>
          <p:nvPr/>
        </p:nvSpPr>
        <p:spPr>
          <a:xfrm>
            <a:off x="785175" y="1770725"/>
            <a:ext cx="48798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●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OpenCDBC Oracle Instance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●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Database and schema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 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●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OCI client and server 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●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Benchmarking</a:t>
            </a:r>
            <a:endParaRPr b="1" sz="1300"/>
          </a:p>
        </p:txBody>
      </p:sp>
      <p:pic>
        <p:nvPicPr>
          <p:cNvPr id="854" name="Google Shape;854;p72"/>
          <p:cNvPicPr preferRelativeResize="0"/>
          <p:nvPr/>
        </p:nvPicPr>
        <p:blipFill rotWithShape="1">
          <a:blip r:embed="rId3">
            <a:alphaModFix/>
          </a:blip>
          <a:srcRect b="19794" l="0" r="0" t="0"/>
          <a:stretch/>
        </p:blipFill>
        <p:spPr>
          <a:xfrm>
            <a:off x="0" y="4563300"/>
            <a:ext cx="1126323" cy="50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73"/>
          <p:cNvSpPr txBox="1"/>
          <p:nvPr>
            <p:ph idx="4294967295" type="title"/>
          </p:nvPr>
        </p:nvSpPr>
        <p:spPr>
          <a:xfrm>
            <a:off x="359175" y="604925"/>
            <a:ext cx="3852000" cy="11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Skills acquired </a:t>
            </a:r>
            <a:br>
              <a:rPr lang="en"/>
            </a:br>
            <a:r>
              <a:rPr b="1" lang="en"/>
              <a:t>in this degree!</a:t>
            </a:r>
            <a:endParaRPr b="1"/>
          </a:p>
        </p:txBody>
      </p:sp>
      <p:sp>
        <p:nvSpPr>
          <p:cNvPr id="860" name="Google Shape;860;p73"/>
          <p:cNvSpPr txBox="1"/>
          <p:nvPr>
            <p:ph type="ctrTitle"/>
          </p:nvPr>
        </p:nvSpPr>
        <p:spPr>
          <a:xfrm>
            <a:off x="699900" y="436250"/>
            <a:ext cx="3852000" cy="16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OpenCBDC Oracle Instance</a:t>
            </a:r>
            <a:endParaRPr/>
          </a:p>
        </p:txBody>
      </p:sp>
      <p:sp>
        <p:nvSpPr>
          <p:cNvPr id="861" name="Google Shape;861;p73"/>
          <p:cNvSpPr/>
          <p:nvPr/>
        </p:nvSpPr>
        <p:spPr>
          <a:xfrm flipH="1" rot="10800000">
            <a:off x="6718884" y="3950549"/>
            <a:ext cx="1220020" cy="610322"/>
          </a:xfrm>
          <a:custGeom>
            <a:rect b="b" l="l" r="r" t="t"/>
            <a:pathLst>
              <a:path extrusionOk="0" h="14658" w="29301">
                <a:moveTo>
                  <a:pt x="14644" y="0"/>
                </a:moveTo>
                <a:cubicBezTo>
                  <a:pt x="6561" y="0"/>
                  <a:pt x="0" y="6560"/>
                  <a:pt x="0" y="14657"/>
                </a:cubicBezTo>
                <a:lnTo>
                  <a:pt x="14644" y="14657"/>
                </a:lnTo>
                <a:cubicBezTo>
                  <a:pt x="22740" y="14657"/>
                  <a:pt x="29301" y="8097"/>
                  <a:pt x="2930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73"/>
          <p:cNvSpPr/>
          <p:nvPr/>
        </p:nvSpPr>
        <p:spPr>
          <a:xfrm flipH="1" rot="10800000">
            <a:off x="4888899" y="3339540"/>
            <a:ext cx="610616" cy="610074"/>
          </a:xfrm>
          <a:custGeom>
            <a:rect b="b" l="l" r="r" t="t"/>
            <a:pathLst>
              <a:path extrusionOk="0" h="14645" w="14658">
                <a:moveTo>
                  <a:pt x="1" y="1"/>
                </a:moveTo>
                <a:cubicBezTo>
                  <a:pt x="1" y="8084"/>
                  <a:pt x="6561" y="14644"/>
                  <a:pt x="14657" y="14644"/>
                </a:cubicBezTo>
                <a:lnTo>
                  <a:pt x="146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73"/>
          <p:cNvSpPr/>
          <p:nvPr/>
        </p:nvSpPr>
        <p:spPr>
          <a:xfrm flipH="1" rot="10800000">
            <a:off x="6109099" y="3949665"/>
            <a:ext cx="610616" cy="610074"/>
          </a:xfrm>
          <a:custGeom>
            <a:rect b="b" l="l" r="r" t="t"/>
            <a:pathLst>
              <a:path extrusionOk="0" h="14645" w="14658">
                <a:moveTo>
                  <a:pt x="1" y="1"/>
                </a:moveTo>
                <a:cubicBezTo>
                  <a:pt x="1" y="8084"/>
                  <a:pt x="6561" y="14644"/>
                  <a:pt x="14657" y="14644"/>
                </a:cubicBezTo>
                <a:lnTo>
                  <a:pt x="146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73"/>
          <p:cNvSpPr/>
          <p:nvPr/>
        </p:nvSpPr>
        <p:spPr>
          <a:xfrm>
            <a:off x="5498925" y="2111640"/>
            <a:ext cx="610032" cy="610074"/>
          </a:xfrm>
          <a:custGeom>
            <a:rect b="b" l="l" r="r" t="t"/>
            <a:pathLst>
              <a:path extrusionOk="0" h="14645" w="14644">
                <a:moveTo>
                  <a:pt x="0" y="1"/>
                </a:moveTo>
                <a:lnTo>
                  <a:pt x="0" y="14644"/>
                </a:lnTo>
                <a:cubicBezTo>
                  <a:pt x="8083" y="14644"/>
                  <a:pt x="14644" y="8084"/>
                  <a:pt x="146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73"/>
          <p:cNvSpPr/>
          <p:nvPr/>
        </p:nvSpPr>
        <p:spPr>
          <a:xfrm flipH="1" rot="10800000">
            <a:off x="7330774" y="3339540"/>
            <a:ext cx="610616" cy="610074"/>
          </a:xfrm>
          <a:custGeom>
            <a:rect b="b" l="l" r="r" t="t"/>
            <a:pathLst>
              <a:path extrusionOk="0" h="14645" w="14658">
                <a:moveTo>
                  <a:pt x="1" y="1"/>
                </a:moveTo>
                <a:cubicBezTo>
                  <a:pt x="1" y="8084"/>
                  <a:pt x="6561" y="14644"/>
                  <a:pt x="14657" y="14644"/>
                </a:cubicBezTo>
                <a:lnTo>
                  <a:pt x="146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73"/>
          <p:cNvSpPr txBox="1"/>
          <p:nvPr/>
        </p:nvSpPr>
        <p:spPr>
          <a:xfrm>
            <a:off x="785175" y="1770725"/>
            <a:ext cx="4879800" cy="31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●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Originally, we created an Oracle Linux 8 instance on Oracle Cloud with 8 OCPU’s and 32 GB Memory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●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After some time of 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working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 with the project, we found that there were dependency issues with manually building the project on Oracle Linux 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○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Would take a lot of effort to adjust the build scripts accordingly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●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A faster solution was to switch our instance to a Debian based distro (Ubuntu, same OCPU and Memory count)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</p:txBody>
      </p:sp>
      <p:pic>
        <p:nvPicPr>
          <p:cNvPr id="867" name="Google Shape;867;p73"/>
          <p:cNvPicPr preferRelativeResize="0"/>
          <p:nvPr/>
        </p:nvPicPr>
        <p:blipFill rotWithShape="1">
          <a:blip r:embed="rId3">
            <a:alphaModFix/>
          </a:blip>
          <a:srcRect b="19794" l="0" r="0" t="0"/>
          <a:stretch/>
        </p:blipFill>
        <p:spPr>
          <a:xfrm>
            <a:off x="0" y="4563300"/>
            <a:ext cx="1126323" cy="50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1775" y="3195650"/>
            <a:ext cx="3174226" cy="1785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9108" y="-679400"/>
            <a:ext cx="2730243" cy="2791038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73"/>
          <p:cNvSpPr/>
          <p:nvPr/>
        </p:nvSpPr>
        <p:spPr>
          <a:xfrm>
            <a:off x="6864488" y="1414475"/>
            <a:ext cx="928800" cy="1700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21212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74"/>
          <p:cNvSpPr txBox="1"/>
          <p:nvPr>
            <p:ph idx="4294967295" type="title"/>
          </p:nvPr>
        </p:nvSpPr>
        <p:spPr>
          <a:xfrm>
            <a:off x="359175" y="604925"/>
            <a:ext cx="3852000" cy="11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Skills acquired </a:t>
            </a:r>
            <a:br>
              <a:rPr lang="en"/>
            </a:br>
            <a:r>
              <a:rPr b="1" lang="en"/>
              <a:t>in this degree!</a:t>
            </a:r>
            <a:endParaRPr b="1"/>
          </a:p>
        </p:txBody>
      </p:sp>
      <p:sp>
        <p:nvSpPr>
          <p:cNvPr id="876" name="Google Shape;876;p74"/>
          <p:cNvSpPr txBox="1"/>
          <p:nvPr>
            <p:ph type="ctrTitle"/>
          </p:nvPr>
        </p:nvSpPr>
        <p:spPr>
          <a:xfrm>
            <a:off x="699900" y="436250"/>
            <a:ext cx="3852000" cy="16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and Schema</a:t>
            </a:r>
            <a:endParaRPr/>
          </a:p>
        </p:txBody>
      </p:sp>
      <p:sp>
        <p:nvSpPr>
          <p:cNvPr id="877" name="Google Shape;877;p74"/>
          <p:cNvSpPr/>
          <p:nvPr/>
        </p:nvSpPr>
        <p:spPr>
          <a:xfrm flipH="1" rot="10800000">
            <a:off x="6718884" y="3950549"/>
            <a:ext cx="1220020" cy="610322"/>
          </a:xfrm>
          <a:custGeom>
            <a:rect b="b" l="l" r="r" t="t"/>
            <a:pathLst>
              <a:path extrusionOk="0" h="14658" w="29301">
                <a:moveTo>
                  <a:pt x="14644" y="0"/>
                </a:moveTo>
                <a:cubicBezTo>
                  <a:pt x="6561" y="0"/>
                  <a:pt x="0" y="6560"/>
                  <a:pt x="0" y="14657"/>
                </a:cubicBezTo>
                <a:lnTo>
                  <a:pt x="14644" y="14657"/>
                </a:lnTo>
                <a:cubicBezTo>
                  <a:pt x="22740" y="14657"/>
                  <a:pt x="29301" y="8097"/>
                  <a:pt x="2930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74"/>
          <p:cNvSpPr/>
          <p:nvPr/>
        </p:nvSpPr>
        <p:spPr>
          <a:xfrm flipH="1" rot="10800000">
            <a:off x="4888899" y="3339540"/>
            <a:ext cx="610616" cy="610074"/>
          </a:xfrm>
          <a:custGeom>
            <a:rect b="b" l="l" r="r" t="t"/>
            <a:pathLst>
              <a:path extrusionOk="0" h="14645" w="14658">
                <a:moveTo>
                  <a:pt x="1" y="1"/>
                </a:moveTo>
                <a:cubicBezTo>
                  <a:pt x="1" y="8084"/>
                  <a:pt x="6561" y="14644"/>
                  <a:pt x="14657" y="14644"/>
                </a:cubicBezTo>
                <a:lnTo>
                  <a:pt x="146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74"/>
          <p:cNvSpPr/>
          <p:nvPr/>
        </p:nvSpPr>
        <p:spPr>
          <a:xfrm flipH="1" rot="10800000">
            <a:off x="6109099" y="3949665"/>
            <a:ext cx="610616" cy="610074"/>
          </a:xfrm>
          <a:custGeom>
            <a:rect b="b" l="l" r="r" t="t"/>
            <a:pathLst>
              <a:path extrusionOk="0" h="14645" w="14658">
                <a:moveTo>
                  <a:pt x="1" y="1"/>
                </a:moveTo>
                <a:cubicBezTo>
                  <a:pt x="1" y="8084"/>
                  <a:pt x="6561" y="14644"/>
                  <a:pt x="14657" y="14644"/>
                </a:cubicBezTo>
                <a:lnTo>
                  <a:pt x="146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74"/>
          <p:cNvSpPr/>
          <p:nvPr/>
        </p:nvSpPr>
        <p:spPr>
          <a:xfrm>
            <a:off x="5498925" y="2111640"/>
            <a:ext cx="610032" cy="610074"/>
          </a:xfrm>
          <a:custGeom>
            <a:rect b="b" l="l" r="r" t="t"/>
            <a:pathLst>
              <a:path extrusionOk="0" h="14645" w="14644">
                <a:moveTo>
                  <a:pt x="0" y="1"/>
                </a:moveTo>
                <a:lnTo>
                  <a:pt x="0" y="14644"/>
                </a:lnTo>
                <a:cubicBezTo>
                  <a:pt x="8083" y="14644"/>
                  <a:pt x="14644" y="8084"/>
                  <a:pt x="146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74"/>
          <p:cNvSpPr/>
          <p:nvPr/>
        </p:nvSpPr>
        <p:spPr>
          <a:xfrm flipH="1" rot="10800000">
            <a:off x="7330774" y="3339540"/>
            <a:ext cx="610616" cy="610074"/>
          </a:xfrm>
          <a:custGeom>
            <a:rect b="b" l="l" r="r" t="t"/>
            <a:pathLst>
              <a:path extrusionOk="0" h="14645" w="14658">
                <a:moveTo>
                  <a:pt x="1" y="1"/>
                </a:moveTo>
                <a:cubicBezTo>
                  <a:pt x="1" y="8084"/>
                  <a:pt x="6561" y="14644"/>
                  <a:pt x="14657" y="14644"/>
                </a:cubicBezTo>
                <a:lnTo>
                  <a:pt x="146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74"/>
          <p:cNvSpPr txBox="1"/>
          <p:nvPr/>
        </p:nvSpPr>
        <p:spPr>
          <a:xfrm>
            <a:off x="359175" y="1728638"/>
            <a:ext cx="5323800" cy="3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Goals: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●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Store key-value pairs on Oracle Blockchain Tables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●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Minimize Transaction Cost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●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Create starter PL/SQL procedures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Issues faced: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●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Size of OpenCDBC repository 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●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Building the project with our changes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</p:txBody>
      </p:sp>
      <p:pic>
        <p:nvPicPr>
          <p:cNvPr id="883" name="Google Shape;88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4478" y="0"/>
            <a:ext cx="2848122" cy="251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74"/>
          <p:cNvPicPr preferRelativeResize="0"/>
          <p:nvPr/>
        </p:nvPicPr>
        <p:blipFill rotWithShape="1">
          <a:blip r:embed="rId4">
            <a:alphaModFix/>
          </a:blip>
          <a:srcRect b="19794" l="0" r="0" t="0"/>
          <a:stretch/>
        </p:blipFill>
        <p:spPr>
          <a:xfrm>
            <a:off x="0" y="4563300"/>
            <a:ext cx="1126323" cy="50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3400" y="2537372"/>
            <a:ext cx="2710275" cy="127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2824" y="3833650"/>
            <a:ext cx="2431417" cy="11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7"/>
          <p:cNvSpPr txBox="1"/>
          <p:nvPr>
            <p:ph type="ctrTitle"/>
          </p:nvPr>
        </p:nvSpPr>
        <p:spPr>
          <a:xfrm>
            <a:off x="699900" y="436250"/>
            <a:ext cx="8611800" cy="6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 and Roles</a:t>
            </a:r>
            <a:endParaRPr/>
          </a:p>
        </p:txBody>
      </p:sp>
      <p:sp>
        <p:nvSpPr>
          <p:cNvPr id="659" name="Google Shape;659;p57"/>
          <p:cNvSpPr txBox="1"/>
          <p:nvPr>
            <p:ph idx="4" type="title"/>
          </p:nvPr>
        </p:nvSpPr>
        <p:spPr>
          <a:xfrm>
            <a:off x="699900" y="2096400"/>
            <a:ext cx="3516900" cy="4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Zee Khan </a:t>
            </a:r>
            <a:endParaRPr/>
          </a:p>
        </p:txBody>
      </p:sp>
      <p:sp>
        <p:nvSpPr>
          <p:cNvPr id="660" name="Google Shape;660;p57"/>
          <p:cNvSpPr txBox="1"/>
          <p:nvPr>
            <p:ph idx="1" type="subTitle"/>
          </p:nvPr>
        </p:nvSpPr>
        <p:spPr>
          <a:xfrm>
            <a:off x="699900" y="2430525"/>
            <a:ext cx="35169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DevOps Lead</a:t>
            </a:r>
            <a:endParaRPr/>
          </a:p>
        </p:txBody>
      </p:sp>
      <p:sp>
        <p:nvSpPr>
          <p:cNvPr id="661" name="Google Shape;661;p57"/>
          <p:cNvSpPr txBox="1"/>
          <p:nvPr>
            <p:ph idx="5" type="title"/>
          </p:nvPr>
        </p:nvSpPr>
        <p:spPr>
          <a:xfrm>
            <a:off x="699900" y="2973925"/>
            <a:ext cx="3516900" cy="4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 McClellan</a:t>
            </a:r>
            <a:endParaRPr/>
          </a:p>
        </p:txBody>
      </p:sp>
      <p:sp>
        <p:nvSpPr>
          <p:cNvPr id="662" name="Google Shape;662;p57"/>
          <p:cNvSpPr txBox="1"/>
          <p:nvPr>
            <p:ph idx="6" type="subTitle"/>
          </p:nvPr>
        </p:nvSpPr>
        <p:spPr>
          <a:xfrm>
            <a:off x="699900" y="3308050"/>
            <a:ext cx="35169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Architecture</a:t>
            </a:r>
            <a:r>
              <a:rPr lang="en"/>
              <a:t> Lead</a:t>
            </a:r>
            <a:endParaRPr/>
          </a:p>
        </p:txBody>
      </p:sp>
      <p:sp>
        <p:nvSpPr>
          <p:cNvPr id="663" name="Google Shape;663;p57"/>
          <p:cNvSpPr txBox="1"/>
          <p:nvPr>
            <p:ph idx="7" type="title"/>
          </p:nvPr>
        </p:nvSpPr>
        <p:spPr>
          <a:xfrm>
            <a:off x="699900" y="3746950"/>
            <a:ext cx="3516900" cy="4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Zihan Wang</a:t>
            </a:r>
            <a:endParaRPr/>
          </a:p>
        </p:txBody>
      </p:sp>
      <p:sp>
        <p:nvSpPr>
          <p:cNvPr id="664" name="Google Shape;664;p57"/>
          <p:cNvSpPr txBox="1"/>
          <p:nvPr>
            <p:ph idx="8" type="subTitle"/>
          </p:nvPr>
        </p:nvSpPr>
        <p:spPr>
          <a:xfrm>
            <a:off x="699900" y="4081075"/>
            <a:ext cx="35169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Project Manager</a:t>
            </a:r>
            <a:endParaRPr/>
          </a:p>
        </p:txBody>
      </p:sp>
      <p:sp>
        <p:nvSpPr>
          <p:cNvPr id="665" name="Google Shape;665;p57"/>
          <p:cNvSpPr txBox="1"/>
          <p:nvPr>
            <p:ph idx="4" type="title"/>
          </p:nvPr>
        </p:nvSpPr>
        <p:spPr>
          <a:xfrm>
            <a:off x="699900" y="1323375"/>
            <a:ext cx="3516900" cy="4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Nate Cable </a:t>
            </a:r>
            <a:endParaRPr/>
          </a:p>
        </p:txBody>
      </p:sp>
      <p:sp>
        <p:nvSpPr>
          <p:cNvPr id="666" name="Google Shape;666;p57"/>
          <p:cNvSpPr txBox="1"/>
          <p:nvPr>
            <p:ph idx="1" type="subTitle"/>
          </p:nvPr>
        </p:nvSpPr>
        <p:spPr>
          <a:xfrm>
            <a:off x="699900" y="1657500"/>
            <a:ext cx="35169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Benchmarking Lead</a:t>
            </a:r>
            <a:endParaRPr/>
          </a:p>
        </p:txBody>
      </p:sp>
      <p:pic>
        <p:nvPicPr>
          <p:cNvPr id="667" name="Google Shape;667;p57"/>
          <p:cNvPicPr preferRelativeResize="0"/>
          <p:nvPr/>
        </p:nvPicPr>
        <p:blipFill rotWithShape="1">
          <a:blip r:embed="rId3">
            <a:alphaModFix/>
          </a:blip>
          <a:srcRect b="19794" l="0" r="0" t="0"/>
          <a:stretch/>
        </p:blipFill>
        <p:spPr>
          <a:xfrm>
            <a:off x="0" y="4563300"/>
            <a:ext cx="1126323" cy="50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7"/>
          <p:cNvPicPr preferRelativeResize="0"/>
          <p:nvPr/>
        </p:nvPicPr>
        <p:blipFill rotWithShape="1">
          <a:blip r:embed="rId4">
            <a:alphaModFix/>
          </a:blip>
          <a:srcRect b="16369" l="0" r="0" t="23360"/>
          <a:stretch/>
        </p:blipFill>
        <p:spPr>
          <a:xfrm>
            <a:off x="3142375" y="1323375"/>
            <a:ext cx="6001622" cy="2862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75"/>
          <p:cNvSpPr txBox="1"/>
          <p:nvPr>
            <p:ph type="ctrTitle"/>
          </p:nvPr>
        </p:nvSpPr>
        <p:spPr>
          <a:xfrm>
            <a:off x="0" y="0"/>
            <a:ext cx="3580500" cy="10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and Schema</a:t>
            </a:r>
            <a:endParaRPr/>
          </a:p>
        </p:txBody>
      </p:sp>
      <p:pic>
        <p:nvPicPr>
          <p:cNvPr id="892" name="Google Shape;89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2325" y="291650"/>
            <a:ext cx="6011674" cy="2084150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75"/>
          <p:cNvSpPr txBox="1"/>
          <p:nvPr/>
        </p:nvSpPr>
        <p:spPr>
          <a:xfrm>
            <a:off x="-12" y="822975"/>
            <a:ext cx="2836200" cy="44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Manrope Medium"/>
                <a:ea typeface="Manrope Medium"/>
                <a:cs typeface="Manrope Medium"/>
                <a:sym typeface="Manrope Medium"/>
              </a:rPr>
              <a:t>CREATE BLOCKCHAIN TABLE sm_command_header (</a:t>
            </a:r>
            <a:endParaRPr sz="700"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Manrope Medium"/>
                <a:ea typeface="Manrope Medium"/>
                <a:cs typeface="Manrope Medium"/>
                <a:sym typeface="Manrope Medium"/>
              </a:rPr>
              <a:t>    dtx_id NUMBER PRIMARY KEY,</a:t>
            </a:r>
            <a:endParaRPr sz="700"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Manrope Medium"/>
                <a:ea typeface="Manrope Medium"/>
                <a:cs typeface="Manrope Medium"/>
                <a:sym typeface="Manrope Medium"/>
              </a:rPr>
              <a:t>    command VARCHAR2(8)</a:t>
            </a:r>
            <a:endParaRPr sz="700"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Manrope Medium"/>
                <a:ea typeface="Manrope Medium"/>
                <a:cs typeface="Manrope Medium"/>
                <a:sym typeface="Manrope Medium"/>
              </a:rPr>
              <a:t>);</a:t>
            </a:r>
            <a:endParaRPr sz="700"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Manrope Medium"/>
                <a:ea typeface="Manrope Medium"/>
                <a:cs typeface="Manrope Medium"/>
                <a:sym typeface="Manrope Medium"/>
              </a:rPr>
              <a:t>CREATE BLOCKCHAIN TABLE compact_transactions (</a:t>
            </a:r>
            <a:endParaRPr sz="700"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Manrope Medium"/>
                <a:ea typeface="Manrope Medium"/>
                <a:cs typeface="Manrope Medium"/>
                <a:sym typeface="Manrope Medium"/>
              </a:rPr>
              <a:t>    tx_id NUMBER PRIMARY KEY</a:t>
            </a:r>
            <a:endParaRPr sz="700"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Manrope Medium"/>
                <a:ea typeface="Manrope Medium"/>
                <a:cs typeface="Manrope Medium"/>
                <a:sym typeface="Manrope Medium"/>
              </a:rPr>
              <a:t>);</a:t>
            </a:r>
            <a:endParaRPr sz="700"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Manrope Medium"/>
                <a:ea typeface="Manrope Medium"/>
                <a:cs typeface="Manrope Medium"/>
                <a:sym typeface="Manrope Medium"/>
              </a:rPr>
              <a:t>CREATE BLOCKCHAIN TABLE ush (</a:t>
            </a:r>
            <a:endParaRPr sz="700"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Manrope Medium"/>
                <a:ea typeface="Manrope Medium"/>
                <a:cs typeface="Manrope Medium"/>
                <a:sym typeface="Manrope Medium"/>
              </a:rPr>
              <a:t>    tokenHash RAW(16) PRIMARY KEY,</a:t>
            </a:r>
            <a:endParaRPr sz="700"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Manrope Medium"/>
                <a:ea typeface="Manrope Medium"/>
                <a:cs typeface="Manrope Medium"/>
                <a:sym typeface="Manrope Medium"/>
              </a:rPr>
              <a:t>);</a:t>
            </a:r>
            <a:endParaRPr sz="700"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Manrope Medium"/>
                <a:ea typeface="Manrope Medium"/>
                <a:cs typeface="Manrope Medium"/>
                <a:sym typeface="Manrope Medium"/>
              </a:rPr>
              <a:t>CREATE TABLE transaction_input (</a:t>
            </a:r>
            <a:endParaRPr sz="700"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Manrope Medium"/>
                <a:ea typeface="Manrope Medium"/>
                <a:cs typeface="Manrope Medium"/>
                <a:sym typeface="Manrope Medium"/>
              </a:rPr>
              <a:t>    transactions_tx_id NUMBER,</a:t>
            </a:r>
            <a:endParaRPr sz="700"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Manrope Medium"/>
                <a:ea typeface="Manrope Medium"/>
                <a:cs typeface="Manrope Medium"/>
                <a:sym typeface="Manrope Medium"/>
              </a:rPr>
              <a:t>    token_hash VARCHAR2(64), </a:t>
            </a:r>
            <a:endParaRPr sz="700"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Manrope Medium"/>
                <a:ea typeface="Manrope Medium"/>
                <a:cs typeface="Manrope Medium"/>
                <a:sym typeface="Manrope Medium"/>
              </a:rPr>
              <a:t>    FOREIGN KEY (transactions_tx_id) REFERENCES compact_transactions(tx_id),</a:t>
            </a:r>
            <a:endParaRPr sz="700"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Manrope Medium"/>
                <a:ea typeface="Manrope Medium"/>
                <a:cs typeface="Manrope Medium"/>
                <a:sym typeface="Manrope Medium"/>
              </a:rPr>
              <a:t>    FOREIGN KEY (token_hash) REFERENCES ush(tokenHash)</a:t>
            </a:r>
            <a:endParaRPr sz="700"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Manrope Medium"/>
                <a:ea typeface="Manrope Medium"/>
                <a:cs typeface="Manrope Medium"/>
                <a:sym typeface="Manrope Medium"/>
              </a:rPr>
              <a:t>);</a:t>
            </a:r>
            <a:endParaRPr sz="700"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Manrope Medium"/>
                <a:ea typeface="Manrope Medium"/>
                <a:cs typeface="Manrope Medium"/>
                <a:sym typeface="Manrope Medium"/>
              </a:rPr>
              <a:t>CREATE TABLE transaction_output (</a:t>
            </a:r>
            <a:endParaRPr sz="700"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Manrope Medium"/>
                <a:ea typeface="Manrope Medium"/>
                <a:cs typeface="Manrope Medium"/>
                <a:sym typeface="Manrope Medium"/>
              </a:rPr>
              <a:t>    transactions_tx_id NUMBER,</a:t>
            </a:r>
            <a:endParaRPr sz="700"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Manrope Medium"/>
                <a:ea typeface="Manrope Medium"/>
                <a:cs typeface="Manrope Medium"/>
                <a:sym typeface="Manrope Medium"/>
              </a:rPr>
              <a:t>    token_hash VARCHAR2(64), </a:t>
            </a:r>
            <a:endParaRPr sz="700"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Manrope Medium"/>
                <a:ea typeface="Manrope Medium"/>
                <a:cs typeface="Manrope Medium"/>
                <a:sym typeface="Manrope Medium"/>
              </a:rPr>
              <a:t>    FOREIGN KEY (transactions_tx_id) REFERENCES compact_transactions(tx_id),</a:t>
            </a:r>
            <a:endParaRPr sz="700"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Manrope Medium"/>
                <a:ea typeface="Manrope Medium"/>
                <a:cs typeface="Manrope Medium"/>
                <a:sym typeface="Manrope Medium"/>
              </a:rPr>
              <a:t>    FOREIGN KEY (token_hash) REFERENCES ush(tokenHash)</a:t>
            </a:r>
            <a:endParaRPr sz="700"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Manrope Medium"/>
                <a:ea typeface="Manrope Medium"/>
                <a:cs typeface="Manrope Medium"/>
                <a:sym typeface="Manrope Medium"/>
              </a:rPr>
              <a:t>);</a:t>
            </a:r>
            <a:endParaRPr sz="700"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Manrope Medium"/>
                <a:ea typeface="Manrope Medium"/>
                <a:cs typeface="Manrope Medium"/>
                <a:sym typeface="Manrope Medium"/>
              </a:rPr>
              <a:t>CREATE TABLE dtx_transactions (</a:t>
            </a:r>
            <a:endParaRPr sz="700"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Manrope Medium"/>
                <a:ea typeface="Manrope Medium"/>
                <a:cs typeface="Manrope Medium"/>
                <a:sym typeface="Manrope Medium"/>
              </a:rPr>
              <a:t>    blockchain_dtx_id NUMBER,</a:t>
            </a:r>
            <a:endParaRPr sz="700"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Manrope Medium"/>
                <a:ea typeface="Manrope Medium"/>
                <a:cs typeface="Manrope Medium"/>
                <a:sym typeface="Manrope Medium"/>
              </a:rPr>
              <a:t>    transactions_tx_id NUMBER,</a:t>
            </a:r>
            <a:endParaRPr sz="700"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Manrope Medium"/>
                <a:ea typeface="Manrope Medium"/>
                <a:cs typeface="Manrope Medium"/>
                <a:sym typeface="Manrope Medium"/>
              </a:rPr>
              <a:t>    FOREIGN KEY (blockchain_dtx_id) REFERENCES sm_command_header(dtx_id),</a:t>
            </a:r>
            <a:endParaRPr sz="700"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Manrope Medium"/>
                <a:ea typeface="Manrope Medium"/>
                <a:cs typeface="Manrope Medium"/>
                <a:sym typeface="Manrope Medium"/>
              </a:rPr>
              <a:t>    FOREIGN KEY (transactions_tx_id) REFERENCES compact_transactions(tx_id)</a:t>
            </a:r>
            <a:endParaRPr sz="700"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Manrope Medium"/>
                <a:ea typeface="Manrope Medium"/>
                <a:cs typeface="Manrope Medium"/>
                <a:sym typeface="Manrope Medium"/>
              </a:rPr>
              <a:t>);</a:t>
            </a:r>
            <a:endParaRPr sz="700"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pic>
        <p:nvPicPr>
          <p:cNvPr id="894" name="Google Shape;894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1703" y="2522125"/>
            <a:ext cx="2848122" cy="251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76"/>
          <p:cNvSpPr txBox="1"/>
          <p:nvPr>
            <p:ph idx="4294967295" type="title"/>
          </p:nvPr>
        </p:nvSpPr>
        <p:spPr>
          <a:xfrm>
            <a:off x="359175" y="604925"/>
            <a:ext cx="3852000" cy="11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Skills acquired </a:t>
            </a:r>
            <a:br>
              <a:rPr lang="en"/>
            </a:br>
            <a:r>
              <a:rPr b="1" lang="en"/>
              <a:t>in this degree!</a:t>
            </a:r>
            <a:endParaRPr b="1"/>
          </a:p>
        </p:txBody>
      </p:sp>
      <p:sp>
        <p:nvSpPr>
          <p:cNvPr id="900" name="Google Shape;900;p76"/>
          <p:cNvSpPr txBox="1"/>
          <p:nvPr>
            <p:ph type="ctrTitle"/>
          </p:nvPr>
        </p:nvSpPr>
        <p:spPr>
          <a:xfrm>
            <a:off x="699900" y="436250"/>
            <a:ext cx="3852000" cy="16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OCI Client and C Server</a:t>
            </a:r>
            <a:endParaRPr/>
          </a:p>
        </p:txBody>
      </p:sp>
      <p:sp>
        <p:nvSpPr>
          <p:cNvPr id="901" name="Google Shape;901;p76"/>
          <p:cNvSpPr/>
          <p:nvPr/>
        </p:nvSpPr>
        <p:spPr>
          <a:xfrm flipH="1" rot="10800000">
            <a:off x="6718884" y="3950549"/>
            <a:ext cx="1220020" cy="610322"/>
          </a:xfrm>
          <a:custGeom>
            <a:rect b="b" l="l" r="r" t="t"/>
            <a:pathLst>
              <a:path extrusionOk="0" h="14658" w="29301">
                <a:moveTo>
                  <a:pt x="14644" y="0"/>
                </a:moveTo>
                <a:cubicBezTo>
                  <a:pt x="6561" y="0"/>
                  <a:pt x="0" y="6560"/>
                  <a:pt x="0" y="14657"/>
                </a:cubicBezTo>
                <a:lnTo>
                  <a:pt x="14644" y="14657"/>
                </a:lnTo>
                <a:cubicBezTo>
                  <a:pt x="22740" y="14657"/>
                  <a:pt x="29301" y="8097"/>
                  <a:pt x="2930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76"/>
          <p:cNvSpPr/>
          <p:nvPr/>
        </p:nvSpPr>
        <p:spPr>
          <a:xfrm flipH="1" rot="10800000">
            <a:off x="4888899" y="3339540"/>
            <a:ext cx="610616" cy="610074"/>
          </a:xfrm>
          <a:custGeom>
            <a:rect b="b" l="l" r="r" t="t"/>
            <a:pathLst>
              <a:path extrusionOk="0" h="14645" w="14658">
                <a:moveTo>
                  <a:pt x="1" y="1"/>
                </a:moveTo>
                <a:cubicBezTo>
                  <a:pt x="1" y="8084"/>
                  <a:pt x="6561" y="14644"/>
                  <a:pt x="14657" y="14644"/>
                </a:cubicBezTo>
                <a:lnTo>
                  <a:pt x="146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76"/>
          <p:cNvSpPr/>
          <p:nvPr/>
        </p:nvSpPr>
        <p:spPr>
          <a:xfrm flipH="1" rot="10800000">
            <a:off x="6109099" y="3949665"/>
            <a:ext cx="610616" cy="610074"/>
          </a:xfrm>
          <a:custGeom>
            <a:rect b="b" l="l" r="r" t="t"/>
            <a:pathLst>
              <a:path extrusionOk="0" h="14645" w="14658">
                <a:moveTo>
                  <a:pt x="1" y="1"/>
                </a:moveTo>
                <a:cubicBezTo>
                  <a:pt x="1" y="8084"/>
                  <a:pt x="6561" y="14644"/>
                  <a:pt x="14657" y="14644"/>
                </a:cubicBezTo>
                <a:lnTo>
                  <a:pt x="146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76"/>
          <p:cNvSpPr/>
          <p:nvPr/>
        </p:nvSpPr>
        <p:spPr>
          <a:xfrm>
            <a:off x="5498925" y="2111640"/>
            <a:ext cx="610032" cy="610074"/>
          </a:xfrm>
          <a:custGeom>
            <a:rect b="b" l="l" r="r" t="t"/>
            <a:pathLst>
              <a:path extrusionOk="0" h="14645" w="14644">
                <a:moveTo>
                  <a:pt x="0" y="1"/>
                </a:moveTo>
                <a:lnTo>
                  <a:pt x="0" y="14644"/>
                </a:lnTo>
                <a:cubicBezTo>
                  <a:pt x="8083" y="14644"/>
                  <a:pt x="14644" y="8084"/>
                  <a:pt x="146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76"/>
          <p:cNvSpPr/>
          <p:nvPr/>
        </p:nvSpPr>
        <p:spPr>
          <a:xfrm flipH="1" rot="10800000">
            <a:off x="7330774" y="3339540"/>
            <a:ext cx="610616" cy="610074"/>
          </a:xfrm>
          <a:custGeom>
            <a:rect b="b" l="l" r="r" t="t"/>
            <a:pathLst>
              <a:path extrusionOk="0" h="14645" w="14658">
                <a:moveTo>
                  <a:pt x="1" y="1"/>
                </a:moveTo>
                <a:cubicBezTo>
                  <a:pt x="1" y="8084"/>
                  <a:pt x="6561" y="14644"/>
                  <a:pt x="14657" y="14644"/>
                </a:cubicBezTo>
                <a:lnTo>
                  <a:pt x="146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76"/>
          <p:cNvSpPr txBox="1"/>
          <p:nvPr/>
        </p:nvSpPr>
        <p:spPr>
          <a:xfrm>
            <a:off x="0" y="1469588"/>
            <a:ext cx="4925700" cy="43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●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What our 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goals were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○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Originally, implement our Autonomous Database connection directly into OpenCBDC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○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Send content being stored in LevelDB to Database 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●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Issues we faced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○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Implementation of OCI / OCCI Library into OpenCBDC would take a lot of work with editing extensive build scripts to include wallet and instant client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○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The scripts for building the project are very complex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○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Instance had to be changed for dependency issues 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</p:txBody>
      </p:sp>
      <p:pic>
        <p:nvPicPr>
          <p:cNvPr id="907" name="Google Shape;90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4163" y="677575"/>
            <a:ext cx="3141501" cy="3715350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76"/>
          <p:cNvSpPr/>
          <p:nvPr/>
        </p:nvSpPr>
        <p:spPr>
          <a:xfrm>
            <a:off x="8377925" y="2281625"/>
            <a:ext cx="766200" cy="44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</a:t>
            </a:r>
            <a:endParaRPr/>
          </a:p>
        </p:txBody>
      </p:sp>
      <p:sp>
        <p:nvSpPr>
          <p:cNvPr id="909" name="Google Shape;909;p76"/>
          <p:cNvSpPr/>
          <p:nvPr/>
        </p:nvSpPr>
        <p:spPr>
          <a:xfrm>
            <a:off x="8377925" y="3263425"/>
            <a:ext cx="766200" cy="50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</a:t>
            </a:r>
            <a:endParaRPr/>
          </a:p>
        </p:txBody>
      </p:sp>
      <p:cxnSp>
        <p:nvCxnSpPr>
          <p:cNvPr id="910" name="Google Shape;910;p76"/>
          <p:cNvCxnSpPr/>
          <p:nvPr/>
        </p:nvCxnSpPr>
        <p:spPr>
          <a:xfrm flipH="1" rot="10800000">
            <a:off x="7780900" y="2506250"/>
            <a:ext cx="597000" cy="12600"/>
          </a:xfrm>
          <a:prstGeom prst="straightConnector1">
            <a:avLst/>
          </a:prstGeom>
          <a:noFill/>
          <a:ln cap="flat" cmpd="sng" w="19050">
            <a:solidFill>
              <a:srgbClr val="21212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1" name="Google Shape;911;p76"/>
          <p:cNvCxnSpPr>
            <a:stCxn id="908" idx="2"/>
            <a:endCxn id="909" idx="0"/>
          </p:cNvCxnSpPr>
          <p:nvPr/>
        </p:nvCxnSpPr>
        <p:spPr>
          <a:xfrm>
            <a:off x="8761025" y="2721725"/>
            <a:ext cx="0" cy="541800"/>
          </a:xfrm>
          <a:prstGeom prst="straightConnector1">
            <a:avLst/>
          </a:prstGeom>
          <a:noFill/>
          <a:ln cap="flat" cmpd="sng" w="19050">
            <a:solidFill>
              <a:srgbClr val="21212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77"/>
          <p:cNvSpPr txBox="1"/>
          <p:nvPr>
            <p:ph idx="4294967295" type="title"/>
          </p:nvPr>
        </p:nvSpPr>
        <p:spPr>
          <a:xfrm>
            <a:off x="359175" y="604925"/>
            <a:ext cx="3852000" cy="11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Skills acquired </a:t>
            </a:r>
            <a:br>
              <a:rPr lang="en"/>
            </a:br>
            <a:r>
              <a:rPr b="1" lang="en"/>
              <a:t>in this degree!</a:t>
            </a:r>
            <a:endParaRPr b="1"/>
          </a:p>
        </p:txBody>
      </p:sp>
      <p:sp>
        <p:nvSpPr>
          <p:cNvPr id="917" name="Google Shape;917;p77"/>
          <p:cNvSpPr txBox="1"/>
          <p:nvPr>
            <p:ph type="ctrTitle"/>
          </p:nvPr>
        </p:nvSpPr>
        <p:spPr>
          <a:xfrm>
            <a:off x="699900" y="436250"/>
            <a:ext cx="3852000" cy="16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OCI Client and C Server</a:t>
            </a:r>
            <a:endParaRPr/>
          </a:p>
        </p:txBody>
      </p:sp>
      <p:sp>
        <p:nvSpPr>
          <p:cNvPr id="918" name="Google Shape;918;p77"/>
          <p:cNvSpPr/>
          <p:nvPr/>
        </p:nvSpPr>
        <p:spPr>
          <a:xfrm flipH="1" rot="10800000">
            <a:off x="6718884" y="3950549"/>
            <a:ext cx="1220020" cy="610322"/>
          </a:xfrm>
          <a:custGeom>
            <a:rect b="b" l="l" r="r" t="t"/>
            <a:pathLst>
              <a:path extrusionOk="0" h="14658" w="29301">
                <a:moveTo>
                  <a:pt x="14644" y="0"/>
                </a:moveTo>
                <a:cubicBezTo>
                  <a:pt x="6561" y="0"/>
                  <a:pt x="0" y="6560"/>
                  <a:pt x="0" y="14657"/>
                </a:cubicBezTo>
                <a:lnTo>
                  <a:pt x="14644" y="14657"/>
                </a:lnTo>
                <a:cubicBezTo>
                  <a:pt x="22740" y="14657"/>
                  <a:pt x="29301" y="8097"/>
                  <a:pt x="2930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77"/>
          <p:cNvSpPr/>
          <p:nvPr/>
        </p:nvSpPr>
        <p:spPr>
          <a:xfrm flipH="1" rot="10800000">
            <a:off x="4888899" y="3339540"/>
            <a:ext cx="610616" cy="610074"/>
          </a:xfrm>
          <a:custGeom>
            <a:rect b="b" l="l" r="r" t="t"/>
            <a:pathLst>
              <a:path extrusionOk="0" h="14645" w="14658">
                <a:moveTo>
                  <a:pt x="1" y="1"/>
                </a:moveTo>
                <a:cubicBezTo>
                  <a:pt x="1" y="8084"/>
                  <a:pt x="6561" y="14644"/>
                  <a:pt x="14657" y="14644"/>
                </a:cubicBezTo>
                <a:lnTo>
                  <a:pt x="146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77"/>
          <p:cNvSpPr/>
          <p:nvPr/>
        </p:nvSpPr>
        <p:spPr>
          <a:xfrm flipH="1" rot="10800000">
            <a:off x="6109099" y="3949665"/>
            <a:ext cx="610616" cy="610074"/>
          </a:xfrm>
          <a:custGeom>
            <a:rect b="b" l="l" r="r" t="t"/>
            <a:pathLst>
              <a:path extrusionOk="0" h="14645" w="14658">
                <a:moveTo>
                  <a:pt x="1" y="1"/>
                </a:moveTo>
                <a:cubicBezTo>
                  <a:pt x="1" y="8084"/>
                  <a:pt x="6561" y="14644"/>
                  <a:pt x="14657" y="14644"/>
                </a:cubicBezTo>
                <a:lnTo>
                  <a:pt x="146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77"/>
          <p:cNvSpPr/>
          <p:nvPr/>
        </p:nvSpPr>
        <p:spPr>
          <a:xfrm>
            <a:off x="5498925" y="2111640"/>
            <a:ext cx="610032" cy="610074"/>
          </a:xfrm>
          <a:custGeom>
            <a:rect b="b" l="l" r="r" t="t"/>
            <a:pathLst>
              <a:path extrusionOk="0" h="14645" w="14644">
                <a:moveTo>
                  <a:pt x="0" y="1"/>
                </a:moveTo>
                <a:lnTo>
                  <a:pt x="0" y="14644"/>
                </a:lnTo>
                <a:cubicBezTo>
                  <a:pt x="8083" y="14644"/>
                  <a:pt x="14644" y="8084"/>
                  <a:pt x="146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77"/>
          <p:cNvSpPr/>
          <p:nvPr/>
        </p:nvSpPr>
        <p:spPr>
          <a:xfrm flipH="1" rot="10800000">
            <a:off x="7330774" y="3339540"/>
            <a:ext cx="610616" cy="610074"/>
          </a:xfrm>
          <a:custGeom>
            <a:rect b="b" l="l" r="r" t="t"/>
            <a:pathLst>
              <a:path extrusionOk="0" h="14645" w="14658">
                <a:moveTo>
                  <a:pt x="1" y="1"/>
                </a:moveTo>
                <a:cubicBezTo>
                  <a:pt x="1" y="8084"/>
                  <a:pt x="6561" y="14644"/>
                  <a:pt x="14657" y="14644"/>
                </a:cubicBezTo>
                <a:lnTo>
                  <a:pt x="146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77"/>
          <p:cNvSpPr txBox="1"/>
          <p:nvPr/>
        </p:nvSpPr>
        <p:spPr>
          <a:xfrm>
            <a:off x="359175" y="1712975"/>
            <a:ext cx="4879800" cy="3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●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Where we are at now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○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Rather, we opted to edit the OpenCBDC code slightly to send POST requests to another Docker container running a C Server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○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The C Server connects to the Oracle Autonomous Database when run and stays in a loop waiting for connections until closed (SIGINT)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○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The container listens on an open port (8080) and can be sent strings to execute on the database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</p:txBody>
      </p:sp>
      <p:pic>
        <p:nvPicPr>
          <p:cNvPr id="924" name="Google Shape;924;p77"/>
          <p:cNvPicPr preferRelativeResize="0"/>
          <p:nvPr/>
        </p:nvPicPr>
        <p:blipFill rotWithShape="1">
          <a:blip r:embed="rId3">
            <a:alphaModFix/>
          </a:blip>
          <a:srcRect b="19794" l="0" r="0" t="0"/>
          <a:stretch/>
        </p:blipFill>
        <p:spPr>
          <a:xfrm>
            <a:off x="0" y="4563300"/>
            <a:ext cx="1126323" cy="50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77"/>
          <p:cNvPicPr preferRelativeResize="0"/>
          <p:nvPr/>
        </p:nvPicPr>
        <p:blipFill rotWithShape="1">
          <a:blip r:embed="rId4">
            <a:alphaModFix/>
          </a:blip>
          <a:srcRect b="0" l="0" r="58739" t="0"/>
          <a:stretch/>
        </p:blipFill>
        <p:spPr>
          <a:xfrm>
            <a:off x="5498925" y="436250"/>
            <a:ext cx="3598550" cy="425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78"/>
          <p:cNvSpPr txBox="1"/>
          <p:nvPr>
            <p:ph type="ctrTitle"/>
          </p:nvPr>
        </p:nvSpPr>
        <p:spPr>
          <a:xfrm>
            <a:off x="736000" y="479575"/>
            <a:ext cx="3511200" cy="6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Benchmarking</a:t>
            </a:r>
            <a:endParaRPr/>
          </a:p>
        </p:txBody>
      </p:sp>
      <p:sp>
        <p:nvSpPr>
          <p:cNvPr id="931" name="Google Shape;931;p78"/>
          <p:cNvSpPr/>
          <p:nvPr/>
        </p:nvSpPr>
        <p:spPr>
          <a:xfrm flipH="1" rot="10800000">
            <a:off x="6718884" y="3950549"/>
            <a:ext cx="1220020" cy="610322"/>
          </a:xfrm>
          <a:custGeom>
            <a:rect b="b" l="l" r="r" t="t"/>
            <a:pathLst>
              <a:path extrusionOk="0" h="14658" w="29301">
                <a:moveTo>
                  <a:pt x="14644" y="0"/>
                </a:moveTo>
                <a:cubicBezTo>
                  <a:pt x="6561" y="0"/>
                  <a:pt x="0" y="6560"/>
                  <a:pt x="0" y="14657"/>
                </a:cubicBezTo>
                <a:lnTo>
                  <a:pt x="14644" y="14657"/>
                </a:lnTo>
                <a:cubicBezTo>
                  <a:pt x="22740" y="14657"/>
                  <a:pt x="29301" y="8097"/>
                  <a:pt x="2930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78"/>
          <p:cNvSpPr/>
          <p:nvPr/>
        </p:nvSpPr>
        <p:spPr>
          <a:xfrm flipH="1" rot="10800000">
            <a:off x="4888899" y="3339540"/>
            <a:ext cx="610616" cy="610074"/>
          </a:xfrm>
          <a:custGeom>
            <a:rect b="b" l="l" r="r" t="t"/>
            <a:pathLst>
              <a:path extrusionOk="0" h="14645" w="14658">
                <a:moveTo>
                  <a:pt x="1" y="1"/>
                </a:moveTo>
                <a:cubicBezTo>
                  <a:pt x="1" y="8084"/>
                  <a:pt x="6561" y="14644"/>
                  <a:pt x="14657" y="14644"/>
                </a:cubicBezTo>
                <a:lnTo>
                  <a:pt x="146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78"/>
          <p:cNvSpPr/>
          <p:nvPr/>
        </p:nvSpPr>
        <p:spPr>
          <a:xfrm flipH="1" rot="10800000">
            <a:off x="6109099" y="3949665"/>
            <a:ext cx="610616" cy="610074"/>
          </a:xfrm>
          <a:custGeom>
            <a:rect b="b" l="l" r="r" t="t"/>
            <a:pathLst>
              <a:path extrusionOk="0" h="14645" w="14658">
                <a:moveTo>
                  <a:pt x="1" y="1"/>
                </a:moveTo>
                <a:cubicBezTo>
                  <a:pt x="1" y="8084"/>
                  <a:pt x="6561" y="14644"/>
                  <a:pt x="14657" y="14644"/>
                </a:cubicBezTo>
                <a:lnTo>
                  <a:pt x="146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78"/>
          <p:cNvSpPr/>
          <p:nvPr/>
        </p:nvSpPr>
        <p:spPr>
          <a:xfrm>
            <a:off x="5498925" y="2111640"/>
            <a:ext cx="610032" cy="610074"/>
          </a:xfrm>
          <a:custGeom>
            <a:rect b="b" l="l" r="r" t="t"/>
            <a:pathLst>
              <a:path extrusionOk="0" h="14645" w="14644">
                <a:moveTo>
                  <a:pt x="0" y="1"/>
                </a:moveTo>
                <a:lnTo>
                  <a:pt x="0" y="14644"/>
                </a:lnTo>
                <a:cubicBezTo>
                  <a:pt x="8083" y="14644"/>
                  <a:pt x="14644" y="8084"/>
                  <a:pt x="146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78"/>
          <p:cNvSpPr/>
          <p:nvPr/>
        </p:nvSpPr>
        <p:spPr>
          <a:xfrm flipH="1" rot="10800000">
            <a:off x="7330774" y="3339540"/>
            <a:ext cx="610616" cy="610074"/>
          </a:xfrm>
          <a:custGeom>
            <a:rect b="b" l="l" r="r" t="t"/>
            <a:pathLst>
              <a:path extrusionOk="0" h="14645" w="14658">
                <a:moveTo>
                  <a:pt x="1" y="1"/>
                </a:moveTo>
                <a:cubicBezTo>
                  <a:pt x="1" y="8084"/>
                  <a:pt x="6561" y="14644"/>
                  <a:pt x="14657" y="14644"/>
                </a:cubicBezTo>
                <a:lnTo>
                  <a:pt x="146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78"/>
          <p:cNvSpPr txBox="1"/>
          <p:nvPr/>
        </p:nvSpPr>
        <p:spPr>
          <a:xfrm>
            <a:off x="423975" y="1379575"/>
            <a:ext cx="5138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●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One of the main goals of the project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●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Compare our numbers to those in the whitepaper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●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The Big Problem: AWS Integration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○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Test Controller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○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Infrastructure 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●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Contact with OpenCBDC developer Sam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●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The local benchmarking script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●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No benchmarks yet, but a solid plan put in place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</p:txBody>
      </p:sp>
      <p:pic>
        <p:nvPicPr>
          <p:cNvPr id="937" name="Google Shape;937;p78"/>
          <p:cNvPicPr preferRelativeResize="0"/>
          <p:nvPr/>
        </p:nvPicPr>
        <p:blipFill rotWithShape="1">
          <a:blip r:embed="rId3">
            <a:alphaModFix/>
          </a:blip>
          <a:srcRect b="19794" l="0" r="0" t="0"/>
          <a:stretch/>
        </p:blipFill>
        <p:spPr>
          <a:xfrm>
            <a:off x="0" y="4635325"/>
            <a:ext cx="1126323" cy="50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0400" y="404300"/>
            <a:ext cx="2451375" cy="2049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0400" y="2657075"/>
            <a:ext cx="2451375" cy="1694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79"/>
          <p:cNvSpPr txBox="1"/>
          <p:nvPr>
            <p:ph type="ctrTitle"/>
          </p:nvPr>
        </p:nvSpPr>
        <p:spPr>
          <a:xfrm>
            <a:off x="172550" y="469613"/>
            <a:ext cx="4588200" cy="18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Benchmarking: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 sz="2800"/>
              <a:t>Whitepaper Numbers</a:t>
            </a:r>
            <a:endParaRPr sz="2800"/>
          </a:p>
        </p:txBody>
      </p:sp>
      <p:sp>
        <p:nvSpPr>
          <p:cNvPr id="945" name="Google Shape;945;p79"/>
          <p:cNvSpPr/>
          <p:nvPr/>
        </p:nvSpPr>
        <p:spPr>
          <a:xfrm flipH="1" rot="10800000">
            <a:off x="6718884" y="3950549"/>
            <a:ext cx="1220020" cy="610322"/>
          </a:xfrm>
          <a:custGeom>
            <a:rect b="b" l="l" r="r" t="t"/>
            <a:pathLst>
              <a:path extrusionOk="0" h="14658" w="29301">
                <a:moveTo>
                  <a:pt x="14644" y="0"/>
                </a:moveTo>
                <a:cubicBezTo>
                  <a:pt x="6561" y="0"/>
                  <a:pt x="0" y="6560"/>
                  <a:pt x="0" y="14657"/>
                </a:cubicBezTo>
                <a:lnTo>
                  <a:pt x="14644" y="14657"/>
                </a:lnTo>
                <a:cubicBezTo>
                  <a:pt x="22740" y="14657"/>
                  <a:pt x="29301" y="8097"/>
                  <a:pt x="2930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79"/>
          <p:cNvSpPr/>
          <p:nvPr/>
        </p:nvSpPr>
        <p:spPr>
          <a:xfrm flipH="1" rot="10800000">
            <a:off x="4888899" y="3339540"/>
            <a:ext cx="610616" cy="610074"/>
          </a:xfrm>
          <a:custGeom>
            <a:rect b="b" l="l" r="r" t="t"/>
            <a:pathLst>
              <a:path extrusionOk="0" h="14645" w="14658">
                <a:moveTo>
                  <a:pt x="1" y="1"/>
                </a:moveTo>
                <a:cubicBezTo>
                  <a:pt x="1" y="8084"/>
                  <a:pt x="6561" y="14644"/>
                  <a:pt x="14657" y="14644"/>
                </a:cubicBezTo>
                <a:lnTo>
                  <a:pt x="146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79"/>
          <p:cNvSpPr/>
          <p:nvPr/>
        </p:nvSpPr>
        <p:spPr>
          <a:xfrm flipH="1" rot="10800000">
            <a:off x="6109099" y="3949665"/>
            <a:ext cx="610616" cy="610074"/>
          </a:xfrm>
          <a:custGeom>
            <a:rect b="b" l="l" r="r" t="t"/>
            <a:pathLst>
              <a:path extrusionOk="0" h="14645" w="14658">
                <a:moveTo>
                  <a:pt x="1" y="1"/>
                </a:moveTo>
                <a:cubicBezTo>
                  <a:pt x="1" y="8084"/>
                  <a:pt x="6561" y="14644"/>
                  <a:pt x="14657" y="14644"/>
                </a:cubicBezTo>
                <a:lnTo>
                  <a:pt x="146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79"/>
          <p:cNvSpPr/>
          <p:nvPr/>
        </p:nvSpPr>
        <p:spPr>
          <a:xfrm>
            <a:off x="5498925" y="2111640"/>
            <a:ext cx="610032" cy="610074"/>
          </a:xfrm>
          <a:custGeom>
            <a:rect b="b" l="l" r="r" t="t"/>
            <a:pathLst>
              <a:path extrusionOk="0" h="14645" w="14644">
                <a:moveTo>
                  <a:pt x="0" y="1"/>
                </a:moveTo>
                <a:lnTo>
                  <a:pt x="0" y="14644"/>
                </a:lnTo>
                <a:cubicBezTo>
                  <a:pt x="8083" y="14644"/>
                  <a:pt x="14644" y="8084"/>
                  <a:pt x="146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79"/>
          <p:cNvSpPr/>
          <p:nvPr/>
        </p:nvSpPr>
        <p:spPr>
          <a:xfrm flipH="1" rot="10800000">
            <a:off x="7330774" y="3339540"/>
            <a:ext cx="610616" cy="610074"/>
          </a:xfrm>
          <a:custGeom>
            <a:rect b="b" l="l" r="r" t="t"/>
            <a:pathLst>
              <a:path extrusionOk="0" h="14645" w="14658">
                <a:moveTo>
                  <a:pt x="1" y="1"/>
                </a:moveTo>
                <a:cubicBezTo>
                  <a:pt x="1" y="8084"/>
                  <a:pt x="6561" y="14644"/>
                  <a:pt x="14657" y="14644"/>
                </a:cubicBezTo>
                <a:lnTo>
                  <a:pt x="146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0" name="Google Shape;950;p79"/>
          <p:cNvPicPr preferRelativeResize="0"/>
          <p:nvPr/>
        </p:nvPicPr>
        <p:blipFill rotWithShape="1">
          <a:blip r:embed="rId3">
            <a:alphaModFix/>
          </a:blip>
          <a:srcRect b="0" l="0" r="0" t="49328"/>
          <a:stretch/>
        </p:blipFill>
        <p:spPr>
          <a:xfrm>
            <a:off x="0" y="2373922"/>
            <a:ext cx="9143999" cy="2769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3475" y="0"/>
            <a:ext cx="4130525" cy="237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80"/>
          <p:cNvSpPr txBox="1"/>
          <p:nvPr>
            <p:ph type="ctrTitle"/>
          </p:nvPr>
        </p:nvSpPr>
        <p:spPr>
          <a:xfrm>
            <a:off x="172550" y="469625"/>
            <a:ext cx="3619200" cy="10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Benchmarking: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 sz="2800"/>
              <a:t>Local Script</a:t>
            </a:r>
            <a:endParaRPr sz="2800"/>
          </a:p>
        </p:txBody>
      </p:sp>
      <p:sp>
        <p:nvSpPr>
          <p:cNvPr id="957" name="Google Shape;957;p80"/>
          <p:cNvSpPr/>
          <p:nvPr/>
        </p:nvSpPr>
        <p:spPr>
          <a:xfrm flipH="1" rot="10800000">
            <a:off x="6718884" y="3950549"/>
            <a:ext cx="1220020" cy="610322"/>
          </a:xfrm>
          <a:custGeom>
            <a:rect b="b" l="l" r="r" t="t"/>
            <a:pathLst>
              <a:path extrusionOk="0" h="14658" w="29301">
                <a:moveTo>
                  <a:pt x="14644" y="0"/>
                </a:moveTo>
                <a:cubicBezTo>
                  <a:pt x="6561" y="0"/>
                  <a:pt x="0" y="6560"/>
                  <a:pt x="0" y="14657"/>
                </a:cubicBezTo>
                <a:lnTo>
                  <a:pt x="14644" y="14657"/>
                </a:lnTo>
                <a:cubicBezTo>
                  <a:pt x="22740" y="14657"/>
                  <a:pt x="29301" y="8097"/>
                  <a:pt x="2930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80"/>
          <p:cNvSpPr/>
          <p:nvPr/>
        </p:nvSpPr>
        <p:spPr>
          <a:xfrm flipH="1" rot="10800000">
            <a:off x="6109099" y="3949665"/>
            <a:ext cx="610616" cy="610074"/>
          </a:xfrm>
          <a:custGeom>
            <a:rect b="b" l="l" r="r" t="t"/>
            <a:pathLst>
              <a:path extrusionOk="0" h="14645" w="14658">
                <a:moveTo>
                  <a:pt x="1" y="1"/>
                </a:moveTo>
                <a:cubicBezTo>
                  <a:pt x="1" y="8084"/>
                  <a:pt x="6561" y="14644"/>
                  <a:pt x="14657" y="14644"/>
                </a:cubicBezTo>
                <a:lnTo>
                  <a:pt x="146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9" name="Google Shape;95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1754" y="0"/>
            <a:ext cx="260102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2829" y="0"/>
            <a:ext cx="275117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80"/>
          <p:cNvPicPr preferRelativeResize="0"/>
          <p:nvPr/>
        </p:nvPicPr>
        <p:blipFill rotWithShape="1">
          <a:blip r:embed="rId5">
            <a:alphaModFix/>
          </a:blip>
          <a:srcRect b="19794" l="0" r="0" t="0"/>
          <a:stretch/>
        </p:blipFill>
        <p:spPr>
          <a:xfrm>
            <a:off x="0" y="4563300"/>
            <a:ext cx="1126323" cy="508176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80"/>
          <p:cNvSpPr txBox="1"/>
          <p:nvPr/>
        </p:nvSpPr>
        <p:spPr>
          <a:xfrm>
            <a:off x="0" y="1661300"/>
            <a:ext cx="37131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●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Runs benchmark all on one machine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●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Executes outside docker, creating a single process per-component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●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Takes a config file and executes accordingly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●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Automatically generates some graphs for the run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●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Needs small changes next semester to execute properly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81"/>
          <p:cNvSpPr txBox="1"/>
          <p:nvPr>
            <p:ph type="ctrTitle"/>
          </p:nvPr>
        </p:nvSpPr>
        <p:spPr>
          <a:xfrm>
            <a:off x="261300" y="216975"/>
            <a:ext cx="7106100" cy="16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the Project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Viewing the Key-Value Pairs inserted into LevelDB</a:t>
            </a:r>
            <a:endParaRPr/>
          </a:p>
        </p:txBody>
      </p:sp>
      <p:pic>
        <p:nvPicPr>
          <p:cNvPr id="968" name="Google Shape;96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950" y="1909450"/>
            <a:ext cx="4989294" cy="2779750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81"/>
          <p:cNvSpPr txBox="1"/>
          <p:nvPr>
            <p:ph idx="2" type="title"/>
          </p:nvPr>
        </p:nvSpPr>
        <p:spPr>
          <a:xfrm>
            <a:off x="5360250" y="2464000"/>
            <a:ext cx="3927300" cy="13458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212121"/>
                </a:solidFill>
              </a:rPr>
              <a:t>Key = ID of the current coordinator/ shard node</a:t>
            </a:r>
            <a:endParaRPr sz="2100">
              <a:solidFill>
                <a:srgbClr val="21212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1212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1212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212121"/>
                </a:solidFill>
              </a:rPr>
              <a:t>Value = A serialize “entry” </a:t>
            </a:r>
            <a:endParaRPr sz="2100">
              <a:solidFill>
                <a:srgbClr val="212121"/>
              </a:solidFill>
            </a:endParaRPr>
          </a:p>
        </p:txBody>
      </p:sp>
      <p:sp>
        <p:nvSpPr>
          <p:cNvPr id="970" name="Google Shape;970;p81"/>
          <p:cNvSpPr txBox="1"/>
          <p:nvPr>
            <p:ph idx="3" type="title"/>
          </p:nvPr>
        </p:nvSpPr>
        <p:spPr>
          <a:xfrm>
            <a:off x="2631447" y="4236014"/>
            <a:ext cx="2585100" cy="3648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src/util/raft/log_store.cpp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5" name="Google Shape;97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326" y="572689"/>
            <a:ext cx="8569349" cy="4255372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76" name="Google Shape;976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9100" y="1686650"/>
            <a:ext cx="4407574" cy="2839501"/>
          </a:xfrm>
          <a:prstGeom prst="rect">
            <a:avLst/>
          </a:prstGeom>
          <a:noFill/>
          <a:ln cap="flat" cmpd="sng" w="2857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77" name="Google Shape;977;p82"/>
          <p:cNvSpPr txBox="1"/>
          <p:nvPr>
            <p:ph idx="2" type="title"/>
          </p:nvPr>
        </p:nvSpPr>
        <p:spPr>
          <a:xfrm>
            <a:off x="-4" y="0"/>
            <a:ext cx="3610500" cy="5727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Where we are at now</a:t>
            </a:r>
            <a:endParaRPr sz="2600"/>
          </a:p>
        </p:txBody>
      </p:sp>
      <p:sp>
        <p:nvSpPr>
          <p:cNvPr id="978" name="Google Shape;978;p82"/>
          <p:cNvSpPr txBox="1"/>
          <p:nvPr>
            <p:ph idx="2" type="title"/>
          </p:nvPr>
        </p:nvSpPr>
        <p:spPr>
          <a:xfrm>
            <a:off x="5077500" y="203750"/>
            <a:ext cx="4066500" cy="1482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Key = ID of the current node in coordinators/ shards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Value = A serialize “entry” </a:t>
            </a:r>
            <a:endParaRPr sz="2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83"/>
          <p:cNvSpPr txBox="1"/>
          <p:nvPr>
            <p:ph type="ctrTitle"/>
          </p:nvPr>
        </p:nvSpPr>
        <p:spPr>
          <a:xfrm>
            <a:off x="191550" y="167125"/>
            <a:ext cx="3580500" cy="16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the Value</a:t>
            </a:r>
            <a:endParaRPr/>
          </a:p>
        </p:txBody>
      </p:sp>
      <p:sp>
        <p:nvSpPr>
          <p:cNvPr id="984" name="Google Shape;984;p83"/>
          <p:cNvSpPr txBox="1"/>
          <p:nvPr/>
        </p:nvSpPr>
        <p:spPr>
          <a:xfrm>
            <a:off x="348125" y="1563600"/>
            <a:ext cx="37131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●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Get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 the </a:t>
            </a:r>
            <a:r>
              <a:rPr b="1" lang="en">
                <a:latin typeface="Manrope"/>
                <a:ea typeface="Manrope"/>
                <a:cs typeface="Manrope"/>
                <a:sym typeface="Manrope"/>
              </a:rPr>
              <a:t>value of the entry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 which is passed into this </a:t>
            </a:r>
            <a:r>
              <a:rPr b="1" i="1" lang="en">
                <a:latin typeface="Manrope"/>
                <a:ea typeface="Manrope"/>
                <a:cs typeface="Manrope"/>
                <a:sym typeface="Manrope"/>
              </a:rPr>
              <a:t>get_value_slice 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function and serialized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985" name="Google Shape;98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8400" y="2251900"/>
            <a:ext cx="4215550" cy="207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83"/>
          <p:cNvSpPr txBox="1"/>
          <p:nvPr>
            <p:ph idx="3" type="title"/>
          </p:nvPr>
        </p:nvSpPr>
        <p:spPr>
          <a:xfrm>
            <a:off x="5529672" y="4206664"/>
            <a:ext cx="2585100" cy="3648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src/util/raft/log_store.cpp</a:t>
            </a:r>
            <a:endParaRPr/>
          </a:p>
        </p:txBody>
      </p:sp>
      <p:pic>
        <p:nvPicPr>
          <p:cNvPr id="987" name="Google Shape;987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1225" y="292000"/>
            <a:ext cx="4949901" cy="1175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8" name="Google Shape;988;p83"/>
          <p:cNvCxnSpPr>
            <a:stCxn id="985" idx="0"/>
            <a:endCxn id="987" idx="2"/>
          </p:cNvCxnSpPr>
          <p:nvPr/>
        </p:nvCxnSpPr>
        <p:spPr>
          <a:xfrm rot="10800000">
            <a:off x="6536175" y="1467100"/>
            <a:ext cx="0" cy="7848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9" name="Google Shape;989;p83"/>
          <p:cNvSpPr txBox="1"/>
          <p:nvPr>
            <p:ph idx="3" type="title"/>
          </p:nvPr>
        </p:nvSpPr>
        <p:spPr>
          <a:xfrm>
            <a:off x="6536172" y="1375164"/>
            <a:ext cx="2585100" cy="3648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src/util/raft/log_store.cpp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84"/>
          <p:cNvSpPr txBox="1"/>
          <p:nvPr>
            <p:ph type="ctrTitle"/>
          </p:nvPr>
        </p:nvSpPr>
        <p:spPr>
          <a:xfrm>
            <a:off x="141700" y="182325"/>
            <a:ext cx="3580500" cy="16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Coordinator</a:t>
            </a:r>
            <a:endParaRPr/>
          </a:p>
        </p:txBody>
      </p:sp>
      <p:pic>
        <p:nvPicPr>
          <p:cNvPr id="995" name="Google Shape;99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548" y="1197650"/>
            <a:ext cx="3713099" cy="1359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438" y="3046888"/>
            <a:ext cx="4203324" cy="150687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84"/>
          <p:cNvSpPr txBox="1"/>
          <p:nvPr>
            <p:ph idx="3" type="title"/>
          </p:nvPr>
        </p:nvSpPr>
        <p:spPr>
          <a:xfrm>
            <a:off x="2695825" y="2058950"/>
            <a:ext cx="1998000" cy="293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src/util/raft/node.cpp</a:t>
            </a:r>
            <a:endParaRPr/>
          </a:p>
        </p:txBody>
      </p:sp>
      <p:sp>
        <p:nvSpPr>
          <p:cNvPr id="998" name="Google Shape;998;p84"/>
          <p:cNvSpPr txBox="1"/>
          <p:nvPr>
            <p:ph idx="3" type="title"/>
          </p:nvPr>
        </p:nvSpPr>
        <p:spPr>
          <a:xfrm>
            <a:off x="1476175" y="4470863"/>
            <a:ext cx="3713100" cy="293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src/uhs/twophase/coordinator/controller.cpp</a:t>
            </a:r>
            <a:endParaRPr/>
          </a:p>
        </p:txBody>
      </p:sp>
      <p:cxnSp>
        <p:nvCxnSpPr>
          <p:cNvPr id="999" name="Google Shape;999;p84"/>
          <p:cNvCxnSpPr>
            <a:stCxn id="996" idx="0"/>
            <a:endCxn id="995" idx="2"/>
          </p:cNvCxnSpPr>
          <p:nvPr/>
        </p:nvCxnSpPr>
        <p:spPr>
          <a:xfrm rot="10800000">
            <a:off x="2897099" y="2556688"/>
            <a:ext cx="0" cy="4902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0" name="Google Shape;1000;p84"/>
          <p:cNvSpPr txBox="1"/>
          <p:nvPr/>
        </p:nvSpPr>
        <p:spPr>
          <a:xfrm>
            <a:off x="5252375" y="1871000"/>
            <a:ext cx="3713100" cy="12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●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In coordinator, it 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is using the Nuraft nodes to 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replicate all the coordinator nodes by passing the value of a serialized buffer.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58"/>
          <p:cNvSpPr txBox="1"/>
          <p:nvPr>
            <p:ph type="ctrTitle"/>
          </p:nvPr>
        </p:nvSpPr>
        <p:spPr>
          <a:xfrm>
            <a:off x="324200" y="436250"/>
            <a:ext cx="3434700" cy="11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presentation…</a:t>
            </a:r>
            <a:endParaRPr/>
          </a:p>
        </p:txBody>
      </p:sp>
      <p:sp>
        <p:nvSpPr>
          <p:cNvPr id="674" name="Google Shape;674;p58">
            <a:hlinkClick action="ppaction://hlinksldjump" r:id="rId3"/>
          </p:cNvPr>
          <p:cNvSpPr txBox="1"/>
          <p:nvPr>
            <p:ph idx="3" type="title"/>
          </p:nvPr>
        </p:nvSpPr>
        <p:spPr>
          <a:xfrm>
            <a:off x="3930000" y="335344"/>
            <a:ext cx="990900" cy="836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.1</a:t>
            </a:r>
            <a:endParaRPr/>
          </a:p>
        </p:txBody>
      </p:sp>
      <p:sp>
        <p:nvSpPr>
          <p:cNvPr id="675" name="Google Shape;675;p58">
            <a:hlinkClick action="ppaction://hlinksldjump" r:id="rId4"/>
          </p:cNvPr>
          <p:cNvSpPr txBox="1"/>
          <p:nvPr>
            <p:ph idx="4" type="title"/>
          </p:nvPr>
        </p:nvSpPr>
        <p:spPr>
          <a:xfrm>
            <a:off x="5185500" y="439400"/>
            <a:ext cx="1839000" cy="67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676" name="Google Shape;676;p58">
            <a:hlinkClick/>
          </p:cNvPr>
          <p:cNvSpPr txBox="1"/>
          <p:nvPr>
            <p:ph idx="5" type="title"/>
          </p:nvPr>
        </p:nvSpPr>
        <p:spPr>
          <a:xfrm>
            <a:off x="3930000" y="1174469"/>
            <a:ext cx="990900" cy="836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.2</a:t>
            </a:r>
            <a:endParaRPr/>
          </a:p>
        </p:txBody>
      </p:sp>
      <p:sp>
        <p:nvSpPr>
          <p:cNvPr id="677" name="Google Shape;677;p58">
            <a:hlinkClick/>
          </p:cNvPr>
          <p:cNvSpPr txBox="1"/>
          <p:nvPr>
            <p:ph idx="6" type="title"/>
          </p:nvPr>
        </p:nvSpPr>
        <p:spPr>
          <a:xfrm>
            <a:off x="5185500" y="1278375"/>
            <a:ext cx="1839000" cy="67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Management </a:t>
            </a:r>
            <a:endParaRPr/>
          </a:p>
        </p:txBody>
      </p:sp>
      <p:sp>
        <p:nvSpPr>
          <p:cNvPr id="678" name="Google Shape;678;p58">
            <a:hlinkClick/>
          </p:cNvPr>
          <p:cNvSpPr txBox="1"/>
          <p:nvPr>
            <p:ph idx="9" type="title"/>
          </p:nvPr>
        </p:nvSpPr>
        <p:spPr>
          <a:xfrm>
            <a:off x="3930000" y="2013594"/>
            <a:ext cx="990900" cy="836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.3</a:t>
            </a:r>
            <a:endParaRPr/>
          </a:p>
        </p:txBody>
      </p:sp>
      <p:sp>
        <p:nvSpPr>
          <p:cNvPr id="679" name="Google Shape;679;p58">
            <a:hlinkClick/>
          </p:cNvPr>
          <p:cNvSpPr txBox="1"/>
          <p:nvPr>
            <p:ph idx="13" type="title"/>
          </p:nvPr>
        </p:nvSpPr>
        <p:spPr>
          <a:xfrm>
            <a:off x="5185500" y="2117513"/>
            <a:ext cx="2511300" cy="67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Accomplishments &amp; Deliverables</a:t>
            </a:r>
            <a:endParaRPr/>
          </a:p>
        </p:txBody>
      </p:sp>
      <p:cxnSp>
        <p:nvCxnSpPr>
          <p:cNvPr id="680" name="Google Shape;680;p58"/>
          <p:cNvCxnSpPr/>
          <p:nvPr/>
        </p:nvCxnSpPr>
        <p:spPr>
          <a:xfrm rot="5400000">
            <a:off x="-512554" y="2957462"/>
            <a:ext cx="2662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1" name="Google Shape;681;p58"/>
          <p:cNvSpPr/>
          <p:nvPr/>
        </p:nvSpPr>
        <p:spPr>
          <a:xfrm rot="5400000">
            <a:off x="1139583" y="3884631"/>
            <a:ext cx="404089" cy="404509"/>
          </a:xfrm>
          <a:custGeom>
            <a:rect b="b" l="l" r="r" t="t"/>
            <a:pathLst>
              <a:path extrusionOk="0" h="13496" w="13482">
                <a:moveTo>
                  <a:pt x="6093" y="1"/>
                </a:moveTo>
                <a:lnTo>
                  <a:pt x="6093" y="5185"/>
                </a:lnTo>
                <a:lnTo>
                  <a:pt x="2432" y="1524"/>
                </a:lnTo>
                <a:lnTo>
                  <a:pt x="1510" y="2446"/>
                </a:lnTo>
                <a:lnTo>
                  <a:pt x="5171" y="6093"/>
                </a:lnTo>
                <a:lnTo>
                  <a:pt x="1" y="6093"/>
                </a:lnTo>
                <a:lnTo>
                  <a:pt x="1" y="7403"/>
                </a:lnTo>
                <a:lnTo>
                  <a:pt x="5171" y="7403"/>
                </a:lnTo>
                <a:lnTo>
                  <a:pt x="1510" y="11050"/>
                </a:lnTo>
                <a:lnTo>
                  <a:pt x="2432" y="11972"/>
                </a:lnTo>
                <a:lnTo>
                  <a:pt x="6093" y="8311"/>
                </a:lnTo>
                <a:lnTo>
                  <a:pt x="6093" y="13495"/>
                </a:lnTo>
                <a:lnTo>
                  <a:pt x="7389" y="13495"/>
                </a:lnTo>
                <a:lnTo>
                  <a:pt x="7389" y="8311"/>
                </a:lnTo>
                <a:lnTo>
                  <a:pt x="11050" y="11972"/>
                </a:lnTo>
                <a:lnTo>
                  <a:pt x="11959" y="11050"/>
                </a:lnTo>
                <a:lnTo>
                  <a:pt x="8311" y="7403"/>
                </a:lnTo>
                <a:lnTo>
                  <a:pt x="13482" y="7403"/>
                </a:lnTo>
                <a:lnTo>
                  <a:pt x="13482" y="6093"/>
                </a:lnTo>
                <a:lnTo>
                  <a:pt x="8311" y="6093"/>
                </a:lnTo>
                <a:lnTo>
                  <a:pt x="11959" y="2446"/>
                </a:lnTo>
                <a:lnTo>
                  <a:pt x="11050" y="1524"/>
                </a:lnTo>
                <a:lnTo>
                  <a:pt x="7389" y="5185"/>
                </a:lnTo>
                <a:lnTo>
                  <a:pt x="738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8">
            <a:hlinkClick/>
          </p:cNvPr>
          <p:cNvSpPr txBox="1"/>
          <p:nvPr>
            <p:ph idx="9" type="title"/>
          </p:nvPr>
        </p:nvSpPr>
        <p:spPr>
          <a:xfrm>
            <a:off x="3930000" y="2852719"/>
            <a:ext cx="990900" cy="836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.4</a:t>
            </a:r>
            <a:endParaRPr/>
          </a:p>
        </p:txBody>
      </p:sp>
      <p:sp>
        <p:nvSpPr>
          <p:cNvPr id="683" name="Google Shape;683;p58">
            <a:hlinkClick/>
          </p:cNvPr>
          <p:cNvSpPr txBox="1"/>
          <p:nvPr>
            <p:ph idx="13" type="title"/>
          </p:nvPr>
        </p:nvSpPr>
        <p:spPr>
          <a:xfrm>
            <a:off x="5185500" y="2852725"/>
            <a:ext cx="2209500" cy="67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</a:t>
            </a:r>
            <a:endParaRPr/>
          </a:p>
        </p:txBody>
      </p:sp>
      <p:sp>
        <p:nvSpPr>
          <p:cNvPr id="684" name="Google Shape;684;p58">
            <a:hlinkClick/>
          </p:cNvPr>
          <p:cNvSpPr txBox="1"/>
          <p:nvPr>
            <p:ph idx="9" type="title"/>
          </p:nvPr>
        </p:nvSpPr>
        <p:spPr>
          <a:xfrm>
            <a:off x="3930000" y="3825619"/>
            <a:ext cx="990900" cy="836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.5</a:t>
            </a:r>
            <a:endParaRPr/>
          </a:p>
        </p:txBody>
      </p:sp>
      <p:sp>
        <p:nvSpPr>
          <p:cNvPr id="685" name="Google Shape;685;p58">
            <a:hlinkClick/>
          </p:cNvPr>
          <p:cNvSpPr txBox="1"/>
          <p:nvPr>
            <p:ph idx="13" type="title"/>
          </p:nvPr>
        </p:nvSpPr>
        <p:spPr>
          <a:xfrm>
            <a:off x="5185500" y="3929525"/>
            <a:ext cx="2209500" cy="67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Plans for Next Semester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85"/>
          <p:cNvSpPr txBox="1"/>
          <p:nvPr>
            <p:ph type="ctrTitle"/>
          </p:nvPr>
        </p:nvSpPr>
        <p:spPr>
          <a:xfrm>
            <a:off x="161600" y="184250"/>
            <a:ext cx="3580500" cy="16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Shard</a:t>
            </a:r>
            <a:endParaRPr/>
          </a:p>
        </p:txBody>
      </p:sp>
      <p:pic>
        <p:nvPicPr>
          <p:cNvPr id="1006" name="Google Shape;100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888" y="2509750"/>
            <a:ext cx="3931650" cy="2494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85"/>
          <p:cNvSpPr txBox="1"/>
          <p:nvPr>
            <p:ph idx="3" type="title"/>
          </p:nvPr>
        </p:nvSpPr>
        <p:spPr>
          <a:xfrm>
            <a:off x="1057550" y="4777338"/>
            <a:ext cx="3713100" cy="293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src/uhs/twophase/coordinator/controller.cpp</a:t>
            </a:r>
            <a:endParaRPr/>
          </a:p>
        </p:txBody>
      </p:sp>
      <p:pic>
        <p:nvPicPr>
          <p:cNvPr id="1008" name="Google Shape;1008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000" y="1226875"/>
            <a:ext cx="4197450" cy="993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9" name="Google Shape;1009;p85"/>
          <p:cNvCxnSpPr>
            <a:stCxn id="1006" idx="0"/>
            <a:endCxn id="1008" idx="2"/>
          </p:cNvCxnSpPr>
          <p:nvPr/>
        </p:nvCxnSpPr>
        <p:spPr>
          <a:xfrm rot="10800000">
            <a:off x="2310713" y="2220250"/>
            <a:ext cx="0" cy="2895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10" name="Google Shape;1010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3950" y="0"/>
            <a:ext cx="3580501" cy="39151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1" name="Google Shape;1011;p85"/>
          <p:cNvCxnSpPr>
            <a:stCxn id="1008" idx="3"/>
          </p:cNvCxnSpPr>
          <p:nvPr/>
        </p:nvCxnSpPr>
        <p:spPr>
          <a:xfrm flipH="1" rot="10800000">
            <a:off x="4409450" y="1716375"/>
            <a:ext cx="904500" cy="72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2" name="Google Shape;1012;p85"/>
          <p:cNvSpPr txBox="1"/>
          <p:nvPr>
            <p:ph idx="3" type="title"/>
          </p:nvPr>
        </p:nvSpPr>
        <p:spPr>
          <a:xfrm>
            <a:off x="1600850" y="1926563"/>
            <a:ext cx="3713100" cy="293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src/util/raft/rpc_server.hpp</a:t>
            </a:r>
            <a:endParaRPr/>
          </a:p>
        </p:txBody>
      </p:sp>
      <p:sp>
        <p:nvSpPr>
          <p:cNvPr id="1013" name="Google Shape;1013;p85"/>
          <p:cNvSpPr txBox="1"/>
          <p:nvPr>
            <p:ph idx="3" type="title"/>
          </p:nvPr>
        </p:nvSpPr>
        <p:spPr>
          <a:xfrm>
            <a:off x="6398350" y="3723675"/>
            <a:ext cx="2683500" cy="293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src/util/raft/rpc_server.hpp</a:t>
            </a:r>
            <a:endParaRPr/>
          </a:p>
        </p:txBody>
      </p:sp>
      <p:sp>
        <p:nvSpPr>
          <p:cNvPr id="1014" name="Google Shape;1014;p85"/>
          <p:cNvSpPr txBox="1"/>
          <p:nvPr/>
        </p:nvSpPr>
        <p:spPr>
          <a:xfrm>
            <a:off x="4770650" y="4146125"/>
            <a:ext cx="37131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●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Shard is using the RPC server for replicating the raft nodes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86"/>
          <p:cNvSpPr txBox="1"/>
          <p:nvPr>
            <p:ph type="title"/>
          </p:nvPr>
        </p:nvSpPr>
        <p:spPr>
          <a:xfrm>
            <a:off x="699903" y="505375"/>
            <a:ext cx="1220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.4</a:t>
            </a:r>
            <a:endParaRPr/>
          </a:p>
        </p:txBody>
      </p:sp>
      <p:sp>
        <p:nvSpPr>
          <p:cNvPr id="1020" name="Google Shape;1020;p86"/>
          <p:cNvSpPr txBox="1"/>
          <p:nvPr>
            <p:ph idx="2" type="ctrTitle"/>
          </p:nvPr>
        </p:nvSpPr>
        <p:spPr>
          <a:xfrm>
            <a:off x="1920000" y="436250"/>
            <a:ext cx="6949500" cy="18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Demo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  <p:grpSp>
        <p:nvGrpSpPr>
          <p:cNvPr id="1021" name="Google Shape;1021;p86"/>
          <p:cNvGrpSpPr/>
          <p:nvPr/>
        </p:nvGrpSpPr>
        <p:grpSpPr>
          <a:xfrm>
            <a:off x="2016925" y="2570555"/>
            <a:ext cx="404052" cy="404106"/>
            <a:chOff x="4060500" y="4233117"/>
            <a:chExt cx="404052" cy="404106"/>
          </a:xfrm>
        </p:grpSpPr>
        <p:sp>
          <p:nvSpPr>
            <p:cNvPr id="1022" name="Google Shape;1022;p86"/>
            <p:cNvSpPr/>
            <p:nvPr/>
          </p:nvSpPr>
          <p:spPr>
            <a:xfrm>
              <a:off x="4060500" y="4435090"/>
              <a:ext cx="201904" cy="202134"/>
            </a:xfrm>
            <a:custGeom>
              <a:rect b="b" l="l" r="r" t="t"/>
              <a:pathLst>
                <a:path extrusionOk="0" h="14658" w="14644">
                  <a:moveTo>
                    <a:pt x="0" y="0"/>
                  </a:moveTo>
                  <a:lnTo>
                    <a:pt x="0" y="14657"/>
                  </a:lnTo>
                  <a:lnTo>
                    <a:pt x="14644" y="14657"/>
                  </a:lnTo>
                  <a:cubicBezTo>
                    <a:pt x="14644" y="6560"/>
                    <a:pt x="808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86"/>
            <p:cNvSpPr/>
            <p:nvPr/>
          </p:nvSpPr>
          <p:spPr>
            <a:xfrm>
              <a:off x="4060500" y="4233117"/>
              <a:ext cx="201904" cy="201955"/>
            </a:xfrm>
            <a:custGeom>
              <a:rect b="b" l="l" r="r" t="t"/>
              <a:pathLst>
                <a:path extrusionOk="0" h="14645" w="14644">
                  <a:moveTo>
                    <a:pt x="0" y="1"/>
                  </a:moveTo>
                  <a:lnTo>
                    <a:pt x="0" y="14644"/>
                  </a:lnTo>
                  <a:cubicBezTo>
                    <a:pt x="8083" y="14644"/>
                    <a:pt x="14644" y="8084"/>
                    <a:pt x="146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86"/>
            <p:cNvSpPr/>
            <p:nvPr/>
          </p:nvSpPr>
          <p:spPr>
            <a:xfrm>
              <a:off x="4262455" y="4435090"/>
              <a:ext cx="202097" cy="202134"/>
            </a:xfrm>
            <a:custGeom>
              <a:rect b="b" l="l" r="r" t="t"/>
              <a:pathLst>
                <a:path extrusionOk="0" h="14658" w="14658">
                  <a:moveTo>
                    <a:pt x="14657" y="0"/>
                  </a:moveTo>
                  <a:cubicBezTo>
                    <a:pt x="6561" y="0"/>
                    <a:pt x="1" y="6560"/>
                    <a:pt x="1" y="14657"/>
                  </a:cubicBezTo>
                  <a:lnTo>
                    <a:pt x="14657" y="14657"/>
                  </a:lnTo>
                  <a:lnTo>
                    <a:pt x="146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86"/>
            <p:cNvSpPr/>
            <p:nvPr/>
          </p:nvSpPr>
          <p:spPr>
            <a:xfrm>
              <a:off x="4262455" y="4233117"/>
              <a:ext cx="202097" cy="201955"/>
            </a:xfrm>
            <a:custGeom>
              <a:rect b="b" l="l" r="r" t="t"/>
              <a:pathLst>
                <a:path extrusionOk="0" h="14645" w="14658">
                  <a:moveTo>
                    <a:pt x="1" y="1"/>
                  </a:moveTo>
                  <a:cubicBezTo>
                    <a:pt x="1" y="8084"/>
                    <a:pt x="6561" y="14644"/>
                    <a:pt x="14657" y="14644"/>
                  </a:cubicBezTo>
                  <a:lnTo>
                    <a:pt x="146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6" name="Google Shape;1026;p86"/>
          <p:cNvGrpSpPr/>
          <p:nvPr/>
        </p:nvGrpSpPr>
        <p:grpSpPr>
          <a:xfrm>
            <a:off x="8252117" y="370364"/>
            <a:ext cx="343759" cy="339271"/>
            <a:chOff x="6232000" y="1435050"/>
            <a:chExt cx="488225" cy="481850"/>
          </a:xfrm>
        </p:grpSpPr>
        <p:sp>
          <p:nvSpPr>
            <p:cNvPr id="1027" name="Google Shape;1027;p86"/>
            <p:cNvSpPr/>
            <p:nvPr/>
          </p:nvSpPr>
          <p:spPr>
            <a:xfrm>
              <a:off x="6578000" y="1463375"/>
              <a:ext cx="83150" cy="78250"/>
            </a:xfrm>
            <a:custGeom>
              <a:rect b="b" l="l" r="r" t="t"/>
              <a:pathLst>
                <a:path extrusionOk="0" h="3130" w="3326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28" name="Google Shape;1028;p86"/>
            <p:cNvSpPr/>
            <p:nvPr/>
          </p:nvSpPr>
          <p:spPr>
            <a:xfrm>
              <a:off x="6421725" y="1773850"/>
              <a:ext cx="112950" cy="143050"/>
            </a:xfrm>
            <a:custGeom>
              <a:rect b="b" l="l" r="r" t="t"/>
              <a:pathLst>
                <a:path extrusionOk="0" h="5722" w="4518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29" name="Google Shape;1029;p86"/>
            <p:cNvSpPr/>
            <p:nvPr/>
          </p:nvSpPr>
          <p:spPr>
            <a:xfrm>
              <a:off x="6448975" y="1632700"/>
              <a:ext cx="56475" cy="56475"/>
            </a:xfrm>
            <a:custGeom>
              <a:rect b="b" l="l" r="r" t="t"/>
              <a:pathLst>
                <a:path extrusionOk="0" h="2259" w="2259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30" name="Google Shape;1030;p86"/>
            <p:cNvSpPr/>
            <p:nvPr/>
          </p:nvSpPr>
          <p:spPr>
            <a:xfrm>
              <a:off x="6232000" y="1435050"/>
              <a:ext cx="488225" cy="237825"/>
            </a:xfrm>
            <a:custGeom>
              <a:rect b="b" l="l" r="r" t="t"/>
              <a:pathLst>
                <a:path extrusionOk="0" h="9513" w="19529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31" name="Google Shape;1031;p86"/>
            <p:cNvSpPr/>
            <p:nvPr/>
          </p:nvSpPr>
          <p:spPr>
            <a:xfrm>
              <a:off x="6291025" y="1537700"/>
              <a:ext cx="369800" cy="379200"/>
            </a:xfrm>
            <a:custGeom>
              <a:rect b="b" l="l" r="r" t="t"/>
              <a:pathLst>
                <a:path extrusionOk="0" h="15168" w="14792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87"/>
          <p:cNvSpPr txBox="1"/>
          <p:nvPr>
            <p:ph type="title"/>
          </p:nvPr>
        </p:nvSpPr>
        <p:spPr>
          <a:xfrm>
            <a:off x="699903" y="505375"/>
            <a:ext cx="1220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.5</a:t>
            </a:r>
            <a:endParaRPr/>
          </a:p>
        </p:txBody>
      </p:sp>
      <p:sp>
        <p:nvSpPr>
          <p:cNvPr id="1037" name="Google Shape;1037;p87"/>
          <p:cNvSpPr txBox="1"/>
          <p:nvPr>
            <p:ph idx="2" type="ctrTitle"/>
          </p:nvPr>
        </p:nvSpPr>
        <p:spPr>
          <a:xfrm>
            <a:off x="1920000" y="436250"/>
            <a:ext cx="6949500" cy="18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Plans for Next Semester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  <p:grpSp>
        <p:nvGrpSpPr>
          <p:cNvPr id="1038" name="Google Shape;1038;p87"/>
          <p:cNvGrpSpPr/>
          <p:nvPr/>
        </p:nvGrpSpPr>
        <p:grpSpPr>
          <a:xfrm>
            <a:off x="2016925" y="2570555"/>
            <a:ext cx="404052" cy="404106"/>
            <a:chOff x="4060500" y="4233117"/>
            <a:chExt cx="404052" cy="404106"/>
          </a:xfrm>
        </p:grpSpPr>
        <p:sp>
          <p:nvSpPr>
            <p:cNvPr id="1039" name="Google Shape;1039;p87"/>
            <p:cNvSpPr/>
            <p:nvPr/>
          </p:nvSpPr>
          <p:spPr>
            <a:xfrm>
              <a:off x="4060500" y="4435090"/>
              <a:ext cx="201904" cy="202134"/>
            </a:xfrm>
            <a:custGeom>
              <a:rect b="b" l="l" r="r" t="t"/>
              <a:pathLst>
                <a:path extrusionOk="0" h="14658" w="14644">
                  <a:moveTo>
                    <a:pt x="0" y="0"/>
                  </a:moveTo>
                  <a:lnTo>
                    <a:pt x="0" y="14657"/>
                  </a:lnTo>
                  <a:lnTo>
                    <a:pt x="14644" y="14657"/>
                  </a:lnTo>
                  <a:cubicBezTo>
                    <a:pt x="14644" y="6560"/>
                    <a:pt x="808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87"/>
            <p:cNvSpPr/>
            <p:nvPr/>
          </p:nvSpPr>
          <p:spPr>
            <a:xfrm>
              <a:off x="4060500" y="4233117"/>
              <a:ext cx="201904" cy="201955"/>
            </a:xfrm>
            <a:custGeom>
              <a:rect b="b" l="l" r="r" t="t"/>
              <a:pathLst>
                <a:path extrusionOk="0" h="14645" w="14644">
                  <a:moveTo>
                    <a:pt x="0" y="1"/>
                  </a:moveTo>
                  <a:lnTo>
                    <a:pt x="0" y="14644"/>
                  </a:lnTo>
                  <a:cubicBezTo>
                    <a:pt x="8083" y="14644"/>
                    <a:pt x="14644" y="8084"/>
                    <a:pt x="146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87"/>
            <p:cNvSpPr/>
            <p:nvPr/>
          </p:nvSpPr>
          <p:spPr>
            <a:xfrm>
              <a:off x="4262455" y="4435090"/>
              <a:ext cx="202097" cy="202134"/>
            </a:xfrm>
            <a:custGeom>
              <a:rect b="b" l="l" r="r" t="t"/>
              <a:pathLst>
                <a:path extrusionOk="0" h="14658" w="14658">
                  <a:moveTo>
                    <a:pt x="14657" y="0"/>
                  </a:moveTo>
                  <a:cubicBezTo>
                    <a:pt x="6561" y="0"/>
                    <a:pt x="1" y="6560"/>
                    <a:pt x="1" y="14657"/>
                  </a:cubicBezTo>
                  <a:lnTo>
                    <a:pt x="14657" y="14657"/>
                  </a:lnTo>
                  <a:lnTo>
                    <a:pt x="146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87"/>
            <p:cNvSpPr/>
            <p:nvPr/>
          </p:nvSpPr>
          <p:spPr>
            <a:xfrm>
              <a:off x="4262455" y="4233117"/>
              <a:ext cx="202097" cy="201955"/>
            </a:xfrm>
            <a:custGeom>
              <a:rect b="b" l="l" r="r" t="t"/>
              <a:pathLst>
                <a:path extrusionOk="0" h="14645" w="14658">
                  <a:moveTo>
                    <a:pt x="1" y="1"/>
                  </a:moveTo>
                  <a:cubicBezTo>
                    <a:pt x="1" y="8084"/>
                    <a:pt x="6561" y="14644"/>
                    <a:pt x="14657" y="14644"/>
                  </a:cubicBezTo>
                  <a:lnTo>
                    <a:pt x="146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3" name="Google Shape;1043;p87"/>
          <p:cNvGrpSpPr/>
          <p:nvPr/>
        </p:nvGrpSpPr>
        <p:grpSpPr>
          <a:xfrm>
            <a:off x="8252117" y="370364"/>
            <a:ext cx="343759" cy="339271"/>
            <a:chOff x="6232000" y="1435050"/>
            <a:chExt cx="488225" cy="481850"/>
          </a:xfrm>
        </p:grpSpPr>
        <p:sp>
          <p:nvSpPr>
            <p:cNvPr id="1044" name="Google Shape;1044;p87"/>
            <p:cNvSpPr/>
            <p:nvPr/>
          </p:nvSpPr>
          <p:spPr>
            <a:xfrm>
              <a:off x="6578000" y="1463375"/>
              <a:ext cx="83150" cy="78250"/>
            </a:xfrm>
            <a:custGeom>
              <a:rect b="b" l="l" r="r" t="t"/>
              <a:pathLst>
                <a:path extrusionOk="0" h="3130" w="3326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45" name="Google Shape;1045;p87"/>
            <p:cNvSpPr/>
            <p:nvPr/>
          </p:nvSpPr>
          <p:spPr>
            <a:xfrm>
              <a:off x="6421725" y="1773850"/>
              <a:ext cx="112950" cy="143050"/>
            </a:xfrm>
            <a:custGeom>
              <a:rect b="b" l="l" r="r" t="t"/>
              <a:pathLst>
                <a:path extrusionOk="0" h="5722" w="4518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46" name="Google Shape;1046;p87"/>
            <p:cNvSpPr/>
            <p:nvPr/>
          </p:nvSpPr>
          <p:spPr>
            <a:xfrm>
              <a:off x="6448975" y="1632700"/>
              <a:ext cx="56475" cy="56475"/>
            </a:xfrm>
            <a:custGeom>
              <a:rect b="b" l="l" r="r" t="t"/>
              <a:pathLst>
                <a:path extrusionOk="0" h="2259" w="2259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47" name="Google Shape;1047;p87"/>
            <p:cNvSpPr/>
            <p:nvPr/>
          </p:nvSpPr>
          <p:spPr>
            <a:xfrm>
              <a:off x="6232000" y="1435050"/>
              <a:ext cx="488225" cy="237825"/>
            </a:xfrm>
            <a:custGeom>
              <a:rect b="b" l="l" r="r" t="t"/>
              <a:pathLst>
                <a:path extrusionOk="0" h="9513" w="19529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48" name="Google Shape;1048;p87"/>
            <p:cNvSpPr/>
            <p:nvPr/>
          </p:nvSpPr>
          <p:spPr>
            <a:xfrm>
              <a:off x="6291025" y="1537700"/>
              <a:ext cx="369800" cy="379200"/>
            </a:xfrm>
            <a:custGeom>
              <a:rect b="b" l="l" r="r" t="t"/>
              <a:pathLst>
                <a:path extrusionOk="0" h="15168" w="14792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88"/>
          <p:cNvSpPr txBox="1"/>
          <p:nvPr>
            <p:ph type="ctrTitle"/>
          </p:nvPr>
        </p:nvSpPr>
        <p:spPr>
          <a:xfrm>
            <a:off x="158100" y="154500"/>
            <a:ext cx="4730700" cy="6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OCI Implementation</a:t>
            </a:r>
            <a:endParaRPr/>
          </a:p>
        </p:txBody>
      </p:sp>
      <p:sp>
        <p:nvSpPr>
          <p:cNvPr id="1054" name="Google Shape;1054;p88"/>
          <p:cNvSpPr/>
          <p:nvPr/>
        </p:nvSpPr>
        <p:spPr>
          <a:xfrm flipH="1" rot="10800000">
            <a:off x="6718884" y="3950549"/>
            <a:ext cx="1220020" cy="610322"/>
          </a:xfrm>
          <a:custGeom>
            <a:rect b="b" l="l" r="r" t="t"/>
            <a:pathLst>
              <a:path extrusionOk="0" h="14658" w="29301">
                <a:moveTo>
                  <a:pt x="14644" y="0"/>
                </a:moveTo>
                <a:cubicBezTo>
                  <a:pt x="6561" y="0"/>
                  <a:pt x="0" y="6560"/>
                  <a:pt x="0" y="14657"/>
                </a:cubicBezTo>
                <a:lnTo>
                  <a:pt x="14644" y="14657"/>
                </a:lnTo>
                <a:cubicBezTo>
                  <a:pt x="22740" y="14657"/>
                  <a:pt x="29301" y="8097"/>
                  <a:pt x="2930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88"/>
          <p:cNvSpPr/>
          <p:nvPr/>
        </p:nvSpPr>
        <p:spPr>
          <a:xfrm flipH="1" rot="10800000">
            <a:off x="4888899" y="3339540"/>
            <a:ext cx="610616" cy="610074"/>
          </a:xfrm>
          <a:custGeom>
            <a:rect b="b" l="l" r="r" t="t"/>
            <a:pathLst>
              <a:path extrusionOk="0" h="14645" w="14658">
                <a:moveTo>
                  <a:pt x="1" y="1"/>
                </a:moveTo>
                <a:cubicBezTo>
                  <a:pt x="1" y="8084"/>
                  <a:pt x="6561" y="14644"/>
                  <a:pt x="14657" y="14644"/>
                </a:cubicBezTo>
                <a:lnTo>
                  <a:pt x="146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88"/>
          <p:cNvSpPr/>
          <p:nvPr/>
        </p:nvSpPr>
        <p:spPr>
          <a:xfrm flipH="1" rot="10800000">
            <a:off x="6109099" y="3949665"/>
            <a:ext cx="610616" cy="610074"/>
          </a:xfrm>
          <a:custGeom>
            <a:rect b="b" l="l" r="r" t="t"/>
            <a:pathLst>
              <a:path extrusionOk="0" h="14645" w="14658">
                <a:moveTo>
                  <a:pt x="1" y="1"/>
                </a:moveTo>
                <a:cubicBezTo>
                  <a:pt x="1" y="8084"/>
                  <a:pt x="6561" y="14644"/>
                  <a:pt x="14657" y="14644"/>
                </a:cubicBezTo>
                <a:lnTo>
                  <a:pt x="146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88"/>
          <p:cNvSpPr/>
          <p:nvPr/>
        </p:nvSpPr>
        <p:spPr>
          <a:xfrm>
            <a:off x="5498925" y="2111640"/>
            <a:ext cx="610032" cy="610074"/>
          </a:xfrm>
          <a:custGeom>
            <a:rect b="b" l="l" r="r" t="t"/>
            <a:pathLst>
              <a:path extrusionOk="0" h="14645" w="14644">
                <a:moveTo>
                  <a:pt x="0" y="1"/>
                </a:moveTo>
                <a:lnTo>
                  <a:pt x="0" y="14644"/>
                </a:lnTo>
                <a:cubicBezTo>
                  <a:pt x="8083" y="14644"/>
                  <a:pt x="14644" y="8084"/>
                  <a:pt x="146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88"/>
          <p:cNvSpPr/>
          <p:nvPr/>
        </p:nvSpPr>
        <p:spPr>
          <a:xfrm flipH="1" rot="10800000">
            <a:off x="7330774" y="3339540"/>
            <a:ext cx="610616" cy="610074"/>
          </a:xfrm>
          <a:custGeom>
            <a:rect b="b" l="l" r="r" t="t"/>
            <a:pathLst>
              <a:path extrusionOk="0" h="14645" w="14658">
                <a:moveTo>
                  <a:pt x="1" y="1"/>
                </a:moveTo>
                <a:cubicBezTo>
                  <a:pt x="1" y="8084"/>
                  <a:pt x="6561" y="14644"/>
                  <a:pt x="14657" y="14644"/>
                </a:cubicBezTo>
                <a:lnTo>
                  <a:pt x="146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88"/>
          <p:cNvSpPr txBox="1"/>
          <p:nvPr/>
        </p:nvSpPr>
        <p:spPr>
          <a:xfrm>
            <a:off x="221725" y="983325"/>
            <a:ext cx="87651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Changes to make: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●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Integrate the Autonomous Database connection into OpenCBDC 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○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Phasing out the C Server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○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Organize the 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necessary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 libraries and credentials into the project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○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Compile project with database connection build in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2" marL="1371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■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New file 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with function calls to connect &amp; prepare statements for the database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●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Read from our database when state is being reverted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</p:txBody>
      </p:sp>
      <p:pic>
        <p:nvPicPr>
          <p:cNvPr id="1060" name="Google Shape;1060;p88"/>
          <p:cNvPicPr preferRelativeResize="0"/>
          <p:nvPr/>
        </p:nvPicPr>
        <p:blipFill rotWithShape="1">
          <a:blip r:embed="rId3">
            <a:alphaModFix/>
          </a:blip>
          <a:srcRect b="19794" l="0" r="0" t="0"/>
          <a:stretch/>
        </p:blipFill>
        <p:spPr>
          <a:xfrm>
            <a:off x="0" y="4563300"/>
            <a:ext cx="1126323" cy="50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89"/>
          <p:cNvSpPr txBox="1"/>
          <p:nvPr>
            <p:ph type="ctrTitle"/>
          </p:nvPr>
        </p:nvSpPr>
        <p:spPr>
          <a:xfrm>
            <a:off x="158100" y="154500"/>
            <a:ext cx="6928500" cy="6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Benchmarking: Overview</a:t>
            </a:r>
            <a:endParaRPr/>
          </a:p>
        </p:txBody>
      </p:sp>
      <p:sp>
        <p:nvSpPr>
          <p:cNvPr id="1066" name="Google Shape;1066;p89"/>
          <p:cNvSpPr/>
          <p:nvPr/>
        </p:nvSpPr>
        <p:spPr>
          <a:xfrm flipH="1" rot="10800000">
            <a:off x="6718884" y="3950549"/>
            <a:ext cx="1220020" cy="610322"/>
          </a:xfrm>
          <a:custGeom>
            <a:rect b="b" l="l" r="r" t="t"/>
            <a:pathLst>
              <a:path extrusionOk="0" h="14658" w="29301">
                <a:moveTo>
                  <a:pt x="14644" y="0"/>
                </a:moveTo>
                <a:cubicBezTo>
                  <a:pt x="6561" y="0"/>
                  <a:pt x="0" y="6560"/>
                  <a:pt x="0" y="14657"/>
                </a:cubicBezTo>
                <a:lnTo>
                  <a:pt x="14644" y="14657"/>
                </a:lnTo>
                <a:cubicBezTo>
                  <a:pt x="22740" y="14657"/>
                  <a:pt x="29301" y="8097"/>
                  <a:pt x="2930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89"/>
          <p:cNvSpPr/>
          <p:nvPr/>
        </p:nvSpPr>
        <p:spPr>
          <a:xfrm flipH="1" rot="10800000">
            <a:off x="4888899" y="3339540"/>
            <a:ext cx="610616" cy="610074"/>
          </a:xfrm>
          <a:custGeom>
            <a:rect b="b" l="l" r="r" t="t"/>
            <a:pathLst>
              <a:path extrusionOk="0" h="14645" w="14658">
                <a:moveTo>
                  <a:pt x="1" y="1"/>
                </a:moveTo>
                <a:cubicBezTo>
                  <a:pt x="1" y="8084"/>
                  <a:pt x="6561" y="14644"/>
                  <a:pt x="14657" y="14644"/>
                </a:cubicBezTo>
                <a:lnTo>
                  <a:pt x="146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89"/>
          <p:cNvSpPr/>
          <p:nvPr/>
        </p:nvSpPr>
        <p:spPr>
          <a:xfrm flipH="1" rot="10800000">
            <a:off x="6109099" y="3949665"/>
            <a:ext cx="610616" cy="610074"/>
          </a:xfrm>
          <a:custGeom>
            <a:rect b="b" l="l" r="r" t="t"/>
            <a:pathLst>
              <a:path extrusionOk="0" h="14645" w="14658">
                <a:moveTo>
                  <a:pt x="1" y="1"/>
                </a:moveTo>
                <a:cubicBezTo>
                  <a:pt x="1" y="8084"/>
                  <a:pt x="6561" y="14644"/>
                  <a:pt x="14657" y="14644"/>
                </a:cubicBezTo>
                <a:lnTo>
                  <a:pt x="146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89"/>
          <p:cNvSpPr/>
          <p:nvPr/>
        </p:nvSpPr>
        <p:spPr>
          <a:xfrm>
            <a:off x="5498925" y="2111640"/>
            <a:ext cx="610032" cy="610074"/>
          </a:xfrm>
          <a:custGeom>
            <a:rect b="b" l="l" r="r" t="t"/>
            <a:pathLst>
              <a:path extrusionOk="0" h="14645" w="14644">
                <a:moveTo>
                  <a:pt x="0" y="1"/>
                </a:moveTo>
                <a:lnTo>
                  <a:pt x="0" y="14644"/>
                </a:lnTo>
                <a:cubicBezTo>
                  <a:pt x="8083" y="14644"/>
                  <a:pt x="14644" y="8084"/>
                  <a:pt x="146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89"/>
          <p:cNvSpPr/>
          <p:nvPr/>
        </p:nvSpPr>
        <p:spPr>
          <a:xfrm flipH="1" rot="10800000">
            <a:off x="7330774" y="3339540"/>
            <a:ext cx="610616" cy="610074"/>
          </a:xfrm>
          <a:custGeom>
            <a:rect b="b" l="l" r="r" t="t"/>
            <a:pathLst>
              <a:path extrusionOk="0" h="14645" w="14658">
                <a:moveTo>
                  <a:pt x="1" y="1"/>
                </a:moveTo>
                <a:cubicBezTo>
                  <a:pt x="1" y="8084"/>
                  <a:pt x="6561" y="14644"/>
                  <a:pt x="14657" y="14644"/>
                </a:cubicBezTo>
                <a:lnTo>
                  <a:pt x="146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89"/>
          <p:cNvSpPr txBox="1"/>
          <p:nvPr/>
        </p:nvSpPr>
        <p:spPr>
          <a:xfrm>
            <a:off x="221725" y="983325"/>
            <a:ext cx="6460500" cy="3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●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Two layers of benchmarking: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○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A baseline benchmark at different stages of Oracle integration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04800" lvl="2" marL="1371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■"/>
            </a:pP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No integration, still using LevelDB </a:t>
            </a:r>
            <a:endParaRPr sz="1200">
              <a:latin typeface="Manrope"/>
              <a:ea typeface="Manrope"/>
              <a:cs typeface="Manrope"/>
              <a:sym typeface="Manrope"/>
            </a:endParaRPr>
          </a:p>
          <a:p>
            <a:pPr indent="-304800" lvl="2" marL="1371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■"/>
            </a:pP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LevelDB swapped for Oracle Database</a:t>
            </a:r>
            <a:endParaRPr sz="1200">
              <a:latin typeface="Manrope"/>
              <a:ea typeface="Manrope"/>
              <a:cs typeface="Manrope"/>
              <a:sym typeface="Manrope"/>
            </a:endParaRPr>
          </a:p>
          <a:p>
            <a:pPr indent="-304800" lvl="2" marL="1371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■"/>
            </a:pP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Schema updated to use Blockchain Tables where applicable</a:t>
            </a:r>
            <a:endParaRPr sz="1200">
              <a:latin typeface="Manrope"/>
              <a:ea typeface="Manrope"/>
              <a:cs typeface="Manrope"/>
              <a:sym typeface="Manrope"/>
            </a:endParaRPr>
          </a:p>
          <a:p>
            <a:pPr indent="-304800" lvl="2" marL="1371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■"/>
            </a:pP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Integrated use of more tools, such as PL/SQL procedures and triggers</a:t>
            </a:r>
            <a:endParaRPr sz="1200">
              <a:latin typeface="Manrope"/>
              <a:ea typeface="Manrope"/>
              <a:cs typeface="Manrope"/>
              <a:sym typeface="Manrope"/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○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Also interested in each stage scales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04800" lvl="2" marL="1371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■"/>
            </a:pP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Clients (wallets or load generators)</a:t>
            </a:r>
            <a:endParaRPr sz="1200">
              <a:latin typeface="Manrope"/>
              <a:ea typeface="Manrope"/>
              <a:cs typeface="Manrope"/>
              <a:sym typeface="Manrope"/>
            </a:endParaRPr>
          </a:p>
          <a:p>
            <a:pPr indent="-304800" lvl="2" marL="1371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■"/>
            </a:pP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Shards</a:t>
            </a:r>
            <a:endParaRPr sz="1200"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●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What are we expecting?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○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Lower performance than LevelDB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04800" lvl="2" marL="1371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Char char="■"/>
            </a:pP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Database connection will always be slower than in-memory storage</a:t>
            </a:r>
            <a:endParaRPr sz="1200">
              <a:latin typeface="Manrope"/>
              <a:ea typeface="Manrope"/>
              <a:cs typeface="Manrope"/>
              <a:sym typeface="Manrope"/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○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Linear throughput scaling, similar to the whitepaper benchmarks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Char char="○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Higher latency numbers due to database connection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</p:txBody>
      </p:sp>
      <p:pic>
        <p:nvPicPr>
          <p:cNvPr id="1072" name="Google Shape;1072;p89"/>
          <p:cNvPicPr preferRelativeResize="0"/>
          <p:nvPr/>
        </p:nvPicPr>
        <p:blipFill rotWithShape="1">
          <a:blip r:embed="rId3">
            <a:alphaModFix/>
          </a:blip>
          <a:srcRect b="19794" l="0" r="0" t="0"/>
          <a:stretch/>
        </p:blipFill>
        <p:spPr>
          <a:xfrm>
            <a:off x="0" y="4563300"/>
            <a:ext cx="1126323" cy="50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4625" y="2834125"/>
            <a:ext cx="2309375" cy="230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90"/>
          <p:cNvSpPr txBox="1"/>
          <p:nvPr>
            <p:ph type="ctrTitle"/>
          </p:nvPr>
        </p:nvSpPr>
        <p:spPr>
          <a:xfrm>
            <a:off x="158100" y="154500"/>
            <a:ext cx="8619000" cy="6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Benchmarking: </a:t>
            </a:r>
            <a:r>
              <a:rPr lang="en"/>
              <a:t>Strategy </a:t>
            </a:r>
            <a:endParaRPr/>
          </a:p>
        </p:txBody>
      </p:sp>
      <p:sp>
        <p:nvSpPr>
          <p:cNvPr id="1079" name="Google Shape;1079;p90"/>
          <p:cNvSpPr/>
          <p:nvPr/>
        </p:nvSpPr>
        <p:spPr>
          <a:xfrm flipH="1" rot="10800000">
            <a:off x="6718884" y="3950549"/>
            <a:ext cx="1220020" cy="610322"/>
          </a:xfrm>
          <a:custGeom>
            <a:rect b="b" l="l" r="r" t="t"/>
            <a:pathLst>
              <a:path extrusionOk="0" h="14658" w="29301">
                <a:moveTo>
                  <a:pt x="14644" y="0"/>
                </a:moveTo>
                <a:cubicBezTo>
                  <a:pt x="6561" y="0"/>
                  <a:pt x="0" y="6560"/>
                  <a:pt x="0" y="14657"/>
                </a:cubicBezTo>
                <a:lnTo>
                  <a:pt x="14644" y="14657"/>
                </a:lnTo>
                <a:cubicBezTo>
                  <a:pt x="22740" y="14657"/>
                  <a:pt x="29301" y="8097"/>
                  <a:pt x="2930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90"/>
          <p:cNvSpPr/>
          <p:nvPr/>
        </p:nvSpPr>
        <p:spPr>
          <a:xfrm flipH="1" rot="10800000">
            <a:off x="4888899" y="3339540"/>
            <a:ext cx="610616" cy="610074"/>
          </a:xfrm>
          <a:custGeom>
            <a:rect b="b" l="l" r="r" t="t"/>
            <a:pathLst>
              <a:path extrusionOk="0" h="14645" w="14658">
                <a:moveTo>
                  <a:pt x="1" y="1"/>
                </a:moveTo>
                <a:cubicBezTo>
                  <a:pt x="1" y="8084"/>
                  <a:pt x="6561" y="14644"/>
                  <a:pt x="14657" y="14644"/>
                </a:cubicBezTo>
                <a:lnTo>
                  <a:pt x="146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90"/>
          <p:cNvSpPr/>
          <p:nvPr/>
        </p:nvSpPr>
        <p:spPr>
          <a:xfrm flipH="1" rot="10800000">
            <a:off x="6109099" y="3949665"/>
            <a:ext cx="610616" cy="610074"/>
          </a:xfrm>
          <a:custGeom>
            <a:rect b="b" l="l" r="r" t="t"/>
            <a:pathLst>
              <a:path extrusionOk="0" h="14645" w="14658">
                <a:moveTo>
                  <a:pt x="1" y="1"/>
                </a:moveTo>
                <a:cubicBezTo>
                  <a:pt x="1" y="8084"/>
                  <a:pt x="6561" y="14644"/>
                  <a:pt x="14657" y="14644"/>
                </a:cubicBezTo>
                <a:lnTo>
                  <a:pt x="146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90"/>
          <p:cNvSpPr/>
          <p:nvPr/>
        </p:nvSpPr>
        <p:spPr>
          <a:xfrm>
            <a:off x="5498925" y="2111640"/>
            <a:ext cx="610032" cy="610074"/>
          </a:xfrm>
          <a:custGeom>
            <a:rect b="b" l="l" r="r" t="t"/>
            <a:pathLst>
              <a:path extrusionOk="0" h="14645" w="14644">
                <a:moveTo>
                  <a:pt x="0" y="1"/>
                </a:moveTo>
                <a:lnTo>
                  <a:pt x="0" y="14644"/>
                </a:lnTo>
                <a:cubicBezTo>
                  <a:pt x="8083" y="14644"/>
                  <a:pt x="14644" y="8084"/>
                  <a:pt x="146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90"/>
          <p:cNvSpPr/>
          <p:nvPr/>
        </p:nvSpPr>
        <p:spPr>
          <a:xfrm flipH="1" rot="10800000">
            <a:off x="7330774" y="3339540"/>
            <a:ext cx="610616" cy="610074"/>
          </a:xfrm>
          <a:custGeom>
            <a:rect b="b" l="l" r="r" t="t"/>
            <a:pathLst>
              <a:path extrusionOk="0" h="14645" w="14658">
                <a:moveTo>
                  <a:pt x="1" y="1"/>
                </a:moveTo>
                <a:cubicBezTo>
                  <a:pt x="1" y="8084"/>
                  <a:pt x="6561" y="14644"/>
                  <a:pt x="14657" y="14644"/>
                </a:cubicBezTo>
                <a:lnTo>
                  <a:pt x="146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90"/>
          <p:cNvSpPr txBox="1"/>
          <p:nvPr/>
        </p:nvSpPr>
        <p:spPr>
          <a:xfrm>
            <a:off x="221725" y="983325"/>
            <a:ext cx="8765100" cy="30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AutoNum type="arabicPeriod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Modify the local script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AutoNum type="arabicPeriod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Get the baseline numbers for LevelDB on single instance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AutoNum type="alphaLcPeriod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Develop our baseline benchmarking procedure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04800" lvl="2" marL="1371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AutoNum type="romanLcPeriod"/>
            </a:pP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Draft a document on number of shards and clients to involve for the baseline</a:t>
            </a:r>
            <a:endParaRPr sz="1200">
              <a:latin typeface="Manrope"/>
              <a:ea typeface="Manrope"/>
              <a:cs typeface="Manrope"/>
              <a:sym typeface="Manrope"/>
            </a:endParaRPr>
          </a:p>
          <a:p>
            <a:pPr indent="-304800" lvl="2" marL="1371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anrope"/>
              <a:buAutoNum type="romanLcPeriod"/>
            </a:pPr>
            <a:r>
              <a:rPr lang="en" sz="1200">
                <a:latin typeface="Manrope"/>
                <a:ea typeface="Manrope"/>
                <a:cs typeface="Manrope"/>
                <a:sym typeface="Manrope"/>
              </a:rPr>
              <a:t>Will also include what metrics we are gathering, how many trials, and how we extract our final numbers</a:t>
            </a:r>
            <a:endParaRPr sz="1200">
              <a:latin typeface="Manrope"/>
              <a:ea typeface="Manrope"/>
              <a:cs typeface="Manrope"/>
              <a:sym typeface="Manrope"/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AutoNum type="alphaLcPeriod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This process will be used as the baseline for all other stages, ensuring comparable metrics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AutoNum type="alphaLcPeriod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From here, another document will be drafted on how we scale on each stage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AutoNum type="arabicPeriod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Repeat this process all of the integration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"/>
              <a:buAutoNum type="arabicPeriod"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Once these benchmarks are completed at each stage, we will draw our conclusions on how to best implement Oracle tools in the codebase</a:t>
            </a:r>
            <a:endParaRPr>
              <a:latin typeface="Manrope"/>
              <a:ea typeface="Manrope"/>
              <a:cs typeface="Manrope"/>
              <a:sym typeface="Manrop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</p:txBody>
      </p:sp>
      <p:pic>
        <p:nvPicPr>
          <p:cNvPr id="1085" name="Google Shape;1085;p90"/>
          <p:cNvPicPr preferRelativeResize="0"/>
          <p:nvPr/>
        </p:nvPicPr>
        <p:blipFill rotWithShape="1">
          <a:blip r:embed="rId3">
            <a:alphaModFix/>
          </a:blip>
          <a:srcRect b="19794" l="0" r="0" t="0"/>
          <a:stretch/>
        </p:blipFill>
        <p:spPr>
          <a:xfrm>
            <a:off x="0" y="4563300"/>
            <a:ext cx="1126323" cy="50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0575" y="61125"/>
            <a:ext cx="1636525" cy="163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91"/>
          <p:cNvSpPr txBox="1"/>
          <p:nvPr>
            <p:ph type="ctrTitle"/>
          </p:nvPr>
        </p:nvSpPr>
        <p:spPr>
          <a:xfrm>
            <a:off x="699900" y="436250"/>
            <a:ext cx="7297500" cy="21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092" name="Google Shape;1092;p91"/>
          <p:cNvSpPr txBox="1"/>
          <p:nvPr>
            <p:ph idx="1" type="subTitle"/>
          </p:nvPr>
        </p:nvSpPr>
        <p:spPr>
          <a:xfrm>
            <a:off x="699900" y="3662550"/>
            <a:ext cx="3360600" cy="104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grpSp>
        <p:nvGrpSpPr>
          <p:cNvPr id="1093" name="Google Shape;1093;p91"/>
          <p:cNvGrpSpPr/>
          <p:nvPr/>
        </p:nvGrpSpPr>
        <p:grpSpPr>
          <a:xfrm>
            <a:off x="4060500" y="4233117"/>
            <a:ext cx="404052" cy="404106"/>
            <a:chOff x="4060500" y="4233117"/>
            <a:chExt cx="404052" cy="404106"/>
          </a:xfrm>
        </p:grpSpPr>
        <p:sp>
          <p:nvSpPr>
            <p:cNvPr id="1094" name="Google Shape;1094;p91"/>
            <p:cNvSpPr/>
            <p:nvPr/>
          </p:nvSpPr>
          <p:spPr>
            <a:xfrm>
              <a:off x="4060500" y="4435090"/>
              <a:ext cx="201904" cy="202134"/>
            </a:xfrm>
            <a:custGeom>
              <a:rect b="b" l="l" r="r" t="t"/>
              <a:pathLst>
                <a:path extrusionOk="0" h="14658" w="14644">
                  <a:moveTo>
                    <a:pt x="0" y="0"/>
                  </a:moveTo>
                  <a:lnTo>
                    <a:pt x="0" y="14657"/>
                  </a:lnTo>
                  <a:lnTo>
                    <a:pt x="14644" y="14657"/>
                  </a:lnTo>
                  <a:cubicBezTo>
                    <a:pt x="14644" y="6560"/>
                    <a:pt x="808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91"/>
            <p:cNvSpPr/>
            <p:nvPr/>
          </p:nvSpPr>
          <p:spPr>
            <a:xfrm>
              <a:off x="4060500" y="4233117"/>
              <a:ext cx="201904" cy="201955"/>
            </a:xfrm>
            <a:custGeom>
              <a:rect b="b" l="l" r="r" t="t"/>
              <a:pathLst>
                <a:path extrusionOk="0" h="14645" w="14644">
                  <a:moveTo>
                    <a:pt x="0" y="1"/>
                  </a:moveTo>
                  <a:lnTo>
                    <a:pt x="0" y="14644"/>
                  </a:lnTo>
                  <a:cubicBezTo>
                    <a:pt x="8083" y="14644"/>
                    <a:pt x="14644" y="8084"/>
                    <a:pt x="146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91"/>
            <p:cNvSpPr/>
            <p:nvPr/>
          </p:nvSpPr>
          <p:spPr>
            <a:xfrm>
              <a:off x="4262455" y="4435090"/>
              <a:ext cx="202097" cy="202134"/>
            </a:xfrm>
            <a:custGeom>
              <a:rect b="b" l="l" r="r" t="t"/>
              <a:pathLst>
                <a:path extrusionOk="0" h="14658" w="14658">
                  <a:moveTo>
                    <a:pt x="14657" y="0"/>
                  </a:moveTo>
                  <a:cubicBezTo>
                    <a:pt x="6561" y="0"/>
                    <a:pt x="1" y="6560"/>
                    <a:pt x="1" y="14657"/>
                  </a:cubicBezTo>
                  <a:lnTo>
                    <a:pt x="14657" y="14657"/>
                  </a:lnTo>
                  <a:lnTo>
                    <a:pt x="146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91"/>
            <p:cNvSpPr/>
            <p:nvPr/>
          </p:nvSpPr>
          <p:spPr>
            <a:xfrm>
              <a:off x="4262455" y="4233117"/>
              <a:ext cx="202097" cy="201955"/>
            </a:xfrm>
            <a:custGeom>
              <a:rect b="b" l="l" r="r" t="t"/>
              <a:pathLst>
                <a:path extrusionOk="0" h="14645" w="14658">
                  <a:moveTo>
                    <a:pt x="1" y="1"/>
                  </a:moveTo>
                  <a:cubicBezTo>
                    <a:pt x="1" y="8084"/>
                    <a:pt x="6561" y="14644"/>
                    <a:pt x="14657" y="14644"/>
                  </a:cubicBezTo>
                  <a:lnTo>
                    <a:pt x="146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8" name="Google Shape;1098;p91"/>
          <p:cNvGrpSpPr/>
          <p:nvPr/>
        </p:nvGrpSpPr>
        <p:grpSpPr>
          <a:xfrm rot="10800000">
            <a:off x="4060589" y="2168641"/>
            <a:ext cx="404060" cy="401724"/>
            <a:chOff x="8143117" y="3030848"/>
            <a:chExt cx="1000892" cy="995105"/>
          </a:xfrm>
        </p:grpSpPr>
        <p:sp>
          <p:nvSpPr>
            <p:cNvPr id="1099" name="Google Shape;1099;p91"/>
            <p:cNvSpPr/>
            <p:nvPr/>
          </p:nvSpPr>
          <p:spPr>
            <a:xfrm>
              <a:off x="8143117" y="3030848"/>
              <a:ext cx="500202" cy="500681"/>
            </a:xfrm>
            <a:custGeom>
              <a:rect b="b" l="l" r="r" t="t"/>
              <a:pathLst>
                <a:path extrusionOk="0" h="14658" w="14644">
                  <a:moveTo>
                    <a:pt x="0" y="1"/>
                  </a:moveTo>
                  <a:lnTo>
                    <a:pt x="0" y="14657"/>
                  </a:lnTo>
                  <a:lnTo>
                    <a:pt x="14644" y="14657"/>
                  </a:lnTo>
                  <a:cubicBezTo>
                    <a:pt x="14644" y="6561"/>
                    <a:pt x="8084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91"/>
            <p:cNvSpPr/>
            <p:nvPr/>
          </p:nvSpPr>
          <p:spPr>
            <a:xfrm>
              <a:off x="8643328" y="3030848"/>
              <a:ext cx="500681" cy="500681"/>
            </a:xfrm>
            <a:custGeom>
              <a:rect b="b" l="l" r="r" t="t"/>
              <a:pathLst>
                <a:path extrusionOk="0" h="14658" w="14658">
                  <a:moveTo>
                    <a:pt x="14658" y="1"/>
                  </a:moveTo>
                  <a:cubicBezTo>
                    <a:pt x="6561" y="1"/>
                    <a:pt x="1" y="6561"/>
                    <a:pt x="1" y="14657"/>
                  </a:cubicBezTo>
                  <a:lnTo>
                    <a:pt x="14658" y="14657"/>
                  </a:lnTo>
                  <a:lnTo>
                    <a:pt x="146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91"/>
            <p:cNvSpPr/>
            <p:nvPr/>
          </p:nvSpPr>
          <p:spPr>
            <a:xfrm>
              <a:off x="8143117" y="3525750"/>
              <a:ext cx="1000405" cy="500202"/>
            </a:xfrm>
            <a:custGeom>
              <a:rect b="b" l="l" r="r" t="t"/>
              <a:pathLst>
                <a:path extrusionOk="0" h="14644" w="29288">
                  <a:moveTo>
                    <a:pt x="0" y="0"/>
                  </a:moveTo>
                  <a:cubicBezTo>
                    <a:pt x="0" y="8084"/>
                    <a:pt x="6547" y="14644"/>
                    <a:pt x="14644" y="14644"/>
                  </a:cubicBezTo>
                  <a:cubicBezTo>
                    <a:pt x="22727" y="14644"/>
                    <a:pt x="29287" y="8084"/>
                    <a:pt x="29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9"/>
          <p:cNvSpPr txBox="1"/>
          <p:nvPr>
            <p:ph type="title"/>
          </p:nvPr>
        </p:nvSpPr>
        <p:spPr>
          <a:xfrm>
            <a:off x="699903" y="505375"/>
            <a:ext cx="1220100" cy="841800"/>
          </a:xfrm>
          <a:prstGeom prst="rect">
            <a:avLst/>
          </a:prstGeom>
          <a:effectLst>
            <a:outerShdw blurRad="185738" rotWithShape="0" algn="bl" dir="5400000" dist="952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.1</a:t>
            </a:r>
            <a:endParaRPr/>
          </a:p>
        </p:txBody>
      </p:sp>
      <p:sp>
        <p:nvSpPr>
          <p:cNvPr id="691" name="Google Shape;691;p59"/>
          <p:cNvSpPr txBox="1"/>
          <p:nvPr>
            <p:ph idx="2" type="ctrTitle"/>
          </p:nvPr>
        </p:nvSpPr>
        <p:spPr>
          <a:xfrm>
            <a:off x="1920000" y="436250"/>
            <a:ext cx="3872100" cy="1856100"/>
          </a:xfrm>
          <a:prstGeom prst="rect">
            <a:avLst/>
          </a:prstGeom>
          <a:effectLst>
            <a:outerShdw blurRad="157163" rotWithShape="0" algn="bl" dir="5400000" dist="10477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grpSp>
        <p:nvGrpSpPr>
          <p:cNvPr id="692" name="Google Shape;692;p59"/>
          <p:cNvGrpSpPr/>
          <p:nvPr/>
        </p:nvGrpSpPr>
        <p:grpSpPr>
          <a:xfrm>
            <a:off x="2016925" y="2570555"/>
            <a:ext cx="404052" cy="404106"/>
            <a:chOff x="4060500" y="4233117"/>
            <a:chExt cx="404052" cy="404106"/>
          </a:xfrm>
        </p:grpSpPr>
        <p:sp>
          <p:nvSpPr>
            <p:cNvPr id="693" name="Google Shape;693;p59"/>
            <p:cNvSpPr/>
            <p:nvPr/>
          </p:nvSpPr>
          <p:spPr>
            <a:xfrm>
              <a:off x="4060500" y="4435090"/>
              <a:ext cx="201904" cy="202134"/>
            </a:xfrm>
            <a:custGeom>
              <a:rect b="b" l="l" r="r" t="t"/>
              <a:pathLst>
                <a:path extrusionOk="0" h="14658" w="14644">
                  <a:moveTo>
                    <a:pt x="0" y="0"/>
                  </a:moveTo>
                  <a:lnTo>
                    <a:pt x="0" y="14657"/>
                  </a:lnTo>
                  <a:lnTo>
                    <a:pt x="14644" y="14657"/>
                  </a:lnTo>
                  <a:cubicBezTo>
                    <a:pt x="14644" y="6560"/>
                    <a:pt x="8083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59"/>
            <p:cNvSpPr/>
            <p:nvPr/>
          </p:nvSpPr>
          <p:spPr>
            <a:xfrm>
              <a:off x="4060500" y="4233117"/>
              <a:ext cx="201904" cy="201955"/>
            </a:xfrm>
            <a:custGeom>
              <a:rect b="b" l="l" r="r" t="t"/>
              <a:pathLst>
                <a:path extrusionOk="0" h="14645" w="14644">
                  <a:moveTo>
                    <a:pt x="0" y="1"/>
                  </a:moveTo>
                  <a:lnTo>
                    <a:pt x="0" y="14644"/>
                  </a:lnTo>
                  <a:cubicBezTo>
                    <a:pt x="8083" y="14644"/>
                    <a:pt x="14644" y="8084"/>
                    <a:pt x="146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59"/>
            <p:cNvSpPr/>
            <p:nvPr/>
          </p:nvSpPr>
          <p:spPr>
            <a:xfrm>
              <a:off x="4262455" y="4435090"/>
              <a:ext cx="202097" cy="202134"/>
            </a:xfrm>
            <a:custGeom>
              <a:rect b="b" l="l" r="r" t="t"/>
              <a:pathLst>
                <a:path extrusionOk="0" h="14658" w="14658">
                  <a:moveTo>
                    <a:pt x="14657" y="0"/>
                  </a:moveTo>
                  <a:cubicBezTo>
                    <a:pt x="6561" y="0"/>
                    <a:pt x="1" y="6560"/>
                    <a:pt x="1" y="14657"/>
                  </a:cubicBezTo>
                  <a:lnTo>
                    <a:pt x="14657" y="14657"/>
                  </a:lnTo>
                  <a:lnTo>
                    <a:pt x="146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59"/>
            <p:cNvSpPr/>
            <p:nvPr/>
          </p:nvSpPr>
          <p:spPr>
            <a:xfrm>
              <a:off x="4262455" y="4233117"/>
              <a:ext cx="202097" cy="201955"/>
            </a:xfrm>
            <a:custGeom>
              <a:rect b="b" l="l" r="r" t="t"/>
              <a:pathLst>
                <a:path extrusionOk="0" h="14645" w="14658">
                  <a:moveTo>
                    <a:pt x="1" y="1"/>
                  </a:moveTo>
                  <a:cubicBezTo>
                    <a:pt x="1" y="8084"/>
                    <a:pt x="6561" y="14644"/>
                    <a:pt x="14657" y="14644"/>
                  </a:cubicBezTo>
                  <a:lnTo>
                    <a:pt x="146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7" name="Google Shape;697;p59">
            <a:hlinkClick/>
          </p:cNvPr>
          <p:cNvSpPr/>
          <p:nvPr/>
        </p:nvSpPr>
        <p:spPr>
          <a:xfrm flipH="1" rot="10800000">
            <a:off x="8015399" y="131400"/>
            <a:ext cx="817200" cy="817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60"/>
          <p:cNvSpPr txBox="1"/>
          <p:nvPr>
            <p:ph idx="4294967295" type="title"/>
          </p:nvPr>
        </p:nvSpPr>
        <p:spPr>
          <a:xfrm>
            <a:off x="359175" y="604925"/>
            <a:ext cx="3852000" cy="11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Skills acquired </a:t>
            </a:r>
            <a:br>
              <a:rPr lang="en"/>
            </a:br>
            <a:r>
              <a:rPr b="1" lang="en"/>
              <a:t>in this degree!</a:t>
            </a:r>
            <a:endParaRPr b="1"/>
          </a:p>
        </p:txBody>
      </p:sp>
      <p:sp>
        <p:nvSpPr>
          <p:cNvPr id="703" name="Google Shape;703;p60"/>
          <p:cNvSpPr txBox="1"/>
          <p:nvPr>
            <p:ph idx="1" type="body"/>
          </p:nvPr>
        </p:nvSpPr>
        <p:spPr>
          <a:xfrm>
            <a:off x="223950" y="686400"/>
            <a:ext cx="8920200" cy="31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300"/>
              <a:t>The Boston Federal Reserve and MIT DCI: Project Hamilton</a:t>
            </a:r>
            <a:endParaRPr sz="13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300"/>
              <a:t>Hamilton’s Goals:</a:t>
            </a:r>
            <a:endParaRPr sz="1300"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Test the technical and economic feasibility of a CBDC</a:t>
            </a:r>
            <a:endParaRPr sz="1100"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Create an open source system that’s scalable, secure, and efficient</a:t>
            </a:r>
            <a:endParaRPr sz="1100"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Understand legal, regulatory, and policy implications</a:t>
            </a:r>
            <a:endParaRPr sz="11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OpenCBDC is the result of these goals, and was published with 2 architectures: the Atomizer and the Two-Phase Commit (2PC)</a:t>
            </a:r>
            <a:endParaRPr sz="13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300"/>
              <a:t>An open-source platform to develop and test CBDC implementations</a:t>
            </a:r>
            <a:endParaRPr sz="13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300"/>
              <a:t>3 main repositories; the systems, the benchmarking load generators with a frontend, and the AWS IaC</a:t>
            </a:r>
            <a:endParaRPr sz="13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300"/>
              <a:t>Uploaded alongside a technical whitepaper that goes in-depth about the architectures and design choices</a:t>
            </a:r>
            <a:endParaRPr sz="1300"/>
          </a:p>
        </p:txBody>
      </p:sp>
      <p:sp>
        <p:nvSpPr>
          <p:cNvPr id="704" name="Google Shape;704;p60"/>
          <p:cNvSpPr txBox="1"/>
          <p:nvPr>
            <p:ph type="ctrTitle"/>
          </p:nvPr>
        </p:nvSpPr>
        <p:spPr>
          <a:xfrm>
            <a:off x="187000" y="60600"/>
            <a:ext cx="47544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OpenCBDC</a:t>
            </a:r>
            <a:endParaRPr/>
          </a:p>
        </p:txBody>
      </p:sp>
      <p:pic>
        <p:nvPicPr>
          <p:cNvPr id="705" name="Google Shape;70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2775" y="0"/>
            <a:ext cx="2451375" cy="1694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238" y="3872100"/>
            <a:ext cx="7087525" cy="110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60"/>
          <p:cNvPicPr preferRelativeResize="0"/>
          <p:nvPr/>
        </p:nvPicPr>
        <p:blipFill rotWithShape="1">
          <a:blip r:embed="rId5">
            <a:alphaModFix/>
          </a:blip>
          <a:srcRect b="19794" l="0" r="0" t="0"/>
          <a:stretch/>
        </p:blipFill>
        <p:spPr>
          <a:xfrm>
            <a:off x="0" y="4563300"/>
            <a:ext cx="1126323" cy="50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1"/>
          <p:cNvSpPr txBox="1"/>
          <p:nvPr>
            <p:ph idx="4294967295" type="title"/>
          </p:nvPr>
        </p:nvSpPr>
        <p:spPr>
          <a:xfrm>
            <a:off x="359175" y="604925"/>
            <a:ext cx="3852000" cy="11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Skills acquired </a:t>
            </a:r>
            <a:br>
              <a:rPr lang="en"/>
            </a:br>
            <a:r>
              <a:rPr b="1" lang="en"/>
              <a:t>in this degree!</a:t>
            </a:r>
            <a:endParaRPr b="1"/>
          </a:p>
        </p:txBody>
      </p:sp>
      <p:sp>
        <p:nvSpPr>
          <p:cNvPr id="713" name="Google Shape;713;p61"/>
          <p:cNvSpPr txBox="1"/>
          <p:nvPr>
            <p:ph idx="1" type="body"/>
          </p:nvPr>
        </p:nvSpPr>
        <p:spPr>
          <a:xfrm>
            <a:off x="447075" y="1188300"/>
            <a:ext cx="7983300" cy="276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The </a:t>
            </a:r>
            <a:r>
              <a:rPr lang="en"/>
              <a:t>white paper</a:t>
            </a:r>
            <a:r>
              <a:rPr lang="en"/>
              <a:t> discusses the use of an in-memory, distributed key-value store library called LevelDB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Oracle is interested in evaluating the </a:t>
            </a:r>
            <a:r>
              <a:rPr lang="en"/>
              <a:t>feasibility</a:t>
            </a:r>
            <a:r>
              <a:rPr lang="en"/>
              <a:t> of utilizing Oracle Cloud tools and replace of LevelDB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Oracle Database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Oracle Compute Instances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Blockchain Tables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Procedures, triggers, and other SQL tools</a:t>
            </a:r>
            <a:endParaRPr sz="12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After implementing these tools at various stages, Oracle would like to get some benchmarks to compare this implementation with that of the one benchmarked in the whitepaper</a:t>
            </a:r>
            <a:endParaRPr/>
          </a:p>
        </p:txBody>
      </p:sp>
      <p:sp>
        <p:nvSpPr>
          <p:cNvPr id="714" name="Google Shape;714;p61"/>
          <p:cNvSpPr txBox="1"/>
          <p:nvPr>
            <p:ph type="ctrTitle"/>
          </p:nvPr>
        </p:nvSpPr>
        <p:spPr>
          <a:xfrm>
            <a:off x="243600" y="255650"/>
            <a:ext cx="4350900" cy="10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Oracle’s Interests </a:t>
            </a:r>
            <a:endParaRPr/>
          </a:p>
        </p:txBody>
      </p:sp>
      <p:pic>
        <p:nvPicPr>
          <p:cNvPr id="715" name="Google Shape;715;p61"/>
          <p:cNvPicPr preferRelativeResize="0"/>
          <p:nvPr/>
        </p:nvPicPr>
        <p:blipFill rotWithShape="1">
          <a:blip r:embed="rId3">
            <a:alphaModFix/>
          </a:blip>
          <a:srcRect b="32183" l="0" r="0" t="31422"/>
          <a:stretch/>
        </p:blipFill>
        <p:spPr>
          <a:xfrm rot="-43">
            <a:off x="2134499" y="4255009"/>
            <a:ext cx="4874998" cy="866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62"/>
          <p:cNvSpPr txBox="1"/>
          <p:nvPr>
            <p:ph idx="4294967295" type="title"/>
          </p:nvPr>
        </p:nvSpPr>
        <p:spPr>
          <a:xfrm>
            <a:off x="359175" y="604925"/>
            <a:ext cx="3852000" cy="11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Skills acquired </a:t>
            </a:r>
            <a:br>
              <a:rPr lang="en"/>
            </a:br>
            <a:r>
              <a:rPr b="1" lang="en"/>
              <a:t>in this degree!</a:t>
            </a:r>
            <a:endParaRPr b="1"/>
          </a:p>
        </p:txBody>
      </p:sp>
      <p:sp>
        <p:nvSpPr>
          <p:cNvPr id="721" name="Google Shape;721;p62"/>
          <p:cNvSpPr txBox="1"/>
          <p:nvPr>
            <p:ph idx="1" type="body"/>
          </p:nvPr>
        </p:nvSpPr>
        <p:spPr>
          <a:xfrm>
            <a:off x="699900" y="1770725"/>
            <a:ext cx="7239000" cy="29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Char char="●"/>
            </a:pPr>
            <a:r>
              <a:rPr lang="en">
                <a:solidFill>
                  <a:srgbClr val="212121"/>
                </a:solidFill>
              </a:rPr>
              <a:t>OpenCDBC was released with two infrastructures</a:t>
            </a:r>
            <a:endParaRPr>
              <a:solidFill>
                <a:srgbClr val="21212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○"/>
            </a:pPr>
            <a:r>
              <a:rPr lang="en" sz="1400">
                <a:solidFill>
                  <a:srgbClr val="212121"/>
                </a:solidFill>
              </a:rPr>
              <a:t>Atomizer and 2PC</a:t>
            </a:r>
            <a:endParaRPr sz="1400">
              <a:solidFill>
                <a:srgbClr val="21212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</a:pPr>
            <a:r>
              <a:rPr lang="en">
                <a:solidFill>
                  <a:srgbClr val="212121"/>
                </a:solidFill>
              </a:rPr>
              <a:t>Atomizer max. t</a:t>
            </a:r>
            <a:r>
              <a:rPr lang="en">
                <a:solidFill>
                  <a:srgbClr val="212121"/>
                </a:solidFill>
              </a:rPr>
              <a:t>hroughput</a:t>
            </a:r>
            <a:r>
              <a:rPr lang="en">
                <a:solidFill>
                  <a:srgbClr val="212121"/>
                </a:solidFill>
              </a:rPr>
              <a:t>: 170,000 TPS</a:t>
            </a:r>
            <a:endParaRPr>
              <a:solidFill>
                <a:srgbClr val="21212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Char char="●"/>
            </a:pPr>
            <a:r>
              <a:rPr lang="en">
                <a:solidFill>
                  <a:srgbClr val="212121"/>
                </a:solidFill>
              </a:rPr>
              <a:t>2PC max. Throughput: 1,700,000 TPS</a:t>
            </a:r>
            <a:endParaRPr>
              <a:solidFill>
                <a:srgbClr val="212121"/>
              </a:solidFill>
            </a:endParaRPr>
          </a:p>
        </p:txBody>
      </p:sp>
      <p:sp>
        <p:nvSpPr>
          <p:cNvPr id="722" name="Google Shape;722;p62"/>
          <p:cNvSpPr txBox="1"/>
          <p:nvPr>
            <p:ph type="ctrTitle"/>
          </p:nvPr>
        </p:nvSpPr>
        <p:spPr>
          <a:xfrm>
            <a:off x="699900" y="436250"/>
            <a:ext cx="3580500" cy="16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OpenCDBC’s A</a:t>
            </a:r>
            <a:r>
              <a:rPr lang="en"/>
              <a:t>rchitecture</a:t>
            </a:r>
            <a:r>
              <a:rPr lang="en"/>
              <a:t> </a:t>
            </a:r>
            <a:endParaRPr/>
          </a:p>
        </p:txBody>
      </p:sp>
      <p:sp>
        <p:nvSpPr>
          <p:cNvPr id="723" name="Google Shape;723;p62"/>
          <p:cNvSpPr/>
          <p:nvPr/>
        </p:nvSpPr>
        <p:spPr>
          <a:xfrm flipH="1" rot="10800000">
            <a:off x="6109099" y="3949665"/>
            <a:ext cx="610616" cy="610074"/>
          </a:xfrm>
          <a:custGeom>
            <a:rect b="b" l="l" r="r" t="t"/>
            <a:pathLst>
              <a:path extrusionOk="0" h="14645" w="14658">
                <a:moveTo>
                  <a:pt x="1" y="1"/>
                </a:moveTo>
                <a:cubicBezTo>
                  <a:pt x="1" y="8084"/>
                  <a:pt x="6561" y="14644"/>
                  <a:pt x="14657" y="14644"/>
                </a:cubicBezTo>
                <a:lnTo>
                  <a:pt x="146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62"/>
          <p:cNvSpPr/>
          <p:nvPr/>
        </p:nvSpPr>
        <p:spPr>
          <a:xfrm>
            <a:off x="5498925" y="2111640"/>
            <a:ext cx="610032" cy="610074"/>
          </a:xfrm>
          <a:custGeom>
            <a:rect b="b" l="l" r="r" t="t"/>
            <a:pathLst>
              <a:path extrusionOk="0" h="14645" w="14644">
                <a:moveTo>
                  <a:pt x="0" y="1"/>
                </a:moveTo>
                <a:lnTo>
                  <a:pt x="0" y="14644"/>
                </a:lnTo>
                <a:cubicBezTo>
                  <a:pt x="8083" y="14644"/>
                  <a:pt x="14644" y="8084"/>
                  <a:pt x="146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62"/>
          <p:cNvSpPr/>
          <p:nvPr/>
        </p:nvSpPr>
        <p:spPr>
          <a:xfrm flipH="1" rot="10800000">
            <a:off x="7330774" y="3339540"/>
            <a:ext cx="610616" cy="610074"/>
          </a:xfrm>
          <a:custGeom>
            <a:rect b="b" l="l" r="r" t="t"/>
            <a:pathLst>
              <a:path extrusionOk="0" h="14645" w="14658">
                <a:moveTo>
                  <a:pt x="1" y="1"/>
                </a:moveTo>
                <a:cubicBezTo>
                  <a:pt x="1" y="8084"/>
                  <a:pt x="6561" y="14644"/>
                  <a:pt x="14657" y="14644"/>
                </a:cubicBezTo>
                <a:lnTo>
                  <a:pt x="146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6" name="Google Shape;72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8200" y="1051518"/>
            <a:ext cx="2890774" cy="3921033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62"/>
          <p:cNvSpPr txBox="1"/>
          <p:nvPr/>
        </p:nvSpPr>
        <p:spPr>
          <a:xfrm>
            <a:off x="5598200" y="651325"/>
            <a:ext cx="220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 Medium"/>
                <a:ea typeface="Manrope Medium"/>
                <a:cs typeface="Manrope Medium"/>
                <a:sym typeface="Manrope Medium"/>
              </a:rPr>
              <a:t>Atomizer Design</a:t>
            </a:r>
            <a:endParaRPr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pic>
        <p:nvPicPr>
          <p:cNvPr id="728" name="Google Shape;728;p62"/>
          <p:cNvPicPr preferRelativeResize="0"/>
          <p:nvPr/>
        </p:nvPicPr>
        <p:blipFill rotWithShape="1">
          <a:blip r:embed="rId4">
            <a:alphaModFix/>
          </a:blip>
          <a:srcRect b="19794" l="0" r="0" t="0"/>
          <a:stretch/>
        </p:blipFill>
        <p:spPr>
          <a:xfrm>
            <a:off x="0" y="4563300"/>
            <a:ext cx="1126323" cy="50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63"/>
          <p:cNvSpPr txBox="1"/>
          <p:nvPr>
            <p:ph idx="4294967295" type="title"/>
          </p:nvPr>
        </p:nvSpPr>
        <p:spPr>
          <a:xfrm>
            <a:off x="359175" y="604925"/>
            <a:ext cx="3852000" cy="11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Skills acquired </a:t>
            </a:r>
            <a:br>
              <a:rPr lang="en"/>
            </a:br>
            <a:r>
              <a:rPr b="1" lang="en"/>
              <a:t>in this degree!</a:t>
            </a:r>
            <a:endParaRPr b="1"/>
          </a:p>
        </p:txBody>
      </p:sp>
      <p:sp>
        <p:nvSpPr>
          <p:cNvPr id="734" name="Google Shape;734;p63"/>
          <p:cNvSpPr txBox="1"/>
          <p:nvPr>
            <p:ph type="ctrTitle"/>
          </p:nvPr>
        </p:nvSpPr>
        <p:spPr>
          <a:xfrm>
            <a:off x="535300" y="376475"/>
            <a:ext cx="3852000" cy="16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2PC Implementation</a:t>
            </a:r>
            <a:r>
              <a:rPr lang="en"/>
              <a:t> </a:t>
            </a:r>
            <a:endParaRPr/>
          </a:p>
        </p:txBody>
      </p:sp>
      <p:sp>
        <p:nvSpPr>
          <p:cNvPr id="735" name="Google Shape;735;p63"/>
          <p:cNvSpPr/>
          <p:nvPr/>
        </p:nvSpPr>
        <p:spPr>
          <a:xfrm flipH="1" rot="10800000">
            <a:off x="6718884" y="3950549"/>
            <a:ext cx="1220020" cy="610322"/>
          </a:xfrm>
          <a:custGeom>
            <a:rect b="b" l="l" r="r" t="t"/>
            <a:pathLst>
              <a:path extrusionOk="0" h="14658" w="29301">
                <a:moveTo>
                  <a:pt x="14644" y="0"/>
                </a:moveTo>
                <a:cubicBezTo>
                  <a:pt x="6561" y="0"/>
                  <a:pt x="0" y="6560"/>
                  <a:pt x="0" y="14657"/>
                </a:cubicBezTo>
                <a:lnTo>
                  <a:pt x="14644" y="14657"/>
                </a:lnTo>
                <a:cubicBezTo>
                  <a:pt x="22740" y="14657"/>
                  <a:pt x="29301" y="8097"/>
                  <a:pt x="2930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63"/>
          <p:cNvSpPr/>
          <p:nvPr/>
        </p:nvSpPr>
        <p:spPr>
          <a:xfrm flipH="1" rot="10800000">
            <a:off x="4888899" y="3339540"/>
            <a:ext cx="610616" cy="610074"/>
          </a:xfrm>
          <a:custGeom>
            <a:rect b="b" l="l" r="r" t="t"/>
            <a:pathLst>
              <a:path extrusionOk="0" h="14645" w="14658">
                <a:moveTo>
                  <a:pt x="1" y="1"/>
                </a:moveTo>
                <a:cubicBezTo>
                  <a:pt x="1" y="8084"/>
                  <a:pt x="6561" y="14644"/>
                  <a:pt x="14657" y="14644"/>
                </a:cubicBezTo>
                <a:lnTo>
                  <a:pt x="146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63"/>
          <p:cNvSpPr/>
          <p:nvPr/>
        </p:nvSpPr>
        <p:spPr>
          <a:xfrm flipH="1" rot="10800000">
            <a:off x="6109099" y="3949665"/>
            <a:ext cx="610616" cy="610074"/>
          </a:xfrm>
          <a:custGeom>
            <a:rect b="b" l="l" r="r" t="t"/>
            <a:pathLst>
              <a:path extrusionOk="0" h="14645" w="14658">
                <a:moveTo>
                  <a:pt x="1" y="1"/>
                </a:moveTo>
                <a:cubicBezTo>
                  <a:pt x="1" y="8084"/>
                  <a:pt x="6561" y="14644"/>
                  <a:pt x="14657" y="14644"/>
                </a:cubicBezTo>
                <a:lnTo>
                  <a:pt x="146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63"/>
          <p:cNvSpPr/>
          <p:nvPr/>
        </p:nvSpPr>
        <p:spPr>
          <a:xfrm>
            <a:off x="5498925" y="2111640"/>
            <a:ext cx="610032" cy="610074"/>
          </a:xfrm>
          <a:custGeom>
            <a:rect b="b" l="l" r="r" t="t"/>
            <a:pathLst>
              <a:path extrusionOk="0" h="14645" w="14644">
                <a:moveTo>
                  <a:pt x="0" y="1"/>
                </a:moveTo>
                <a:lnTo>
                  <a:pt x="0" y="14644"/>
                </a:lnTo>
                <a:cubicBezTo>
                  <a:pt x="8083" y="14644"/>
                  <a:pt x="14644" y="8084"/>
                  <a:pt x="146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63"/>
          <p:cNvSpPr/>
          <p:nvPr/>
        </p:nvSpPr>
        <p:spPr>
          <a:xfrm flipH="1" rot="10800000">
            <a:off x="7330774" y="3339540"/>
            <a:ext cx="610616" cy="610074"/>
          </a:xfrm>
          <a:custGeom>
            <a:rect b="b" l="l" r="r" t="t"/>
            <a:pathLst>
              <a:path extrusionOk="0" h="14645" w="14658">
                <a:moveTo>
                  <a:pt x="1" y="1"/>
                </a:moveTo>
                <a:cubicBezTo>
                  <a:pt x="1" y="8084"/>
                  <a:pt x="6561" y="14644"/>
                  <a:pt x="14657" y="14644"/>
                </a:cubicBezTo>
                <a:lnTo>
                  <a:pt x="146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0" name="Google Shape;7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4930" y="0"/>
            <a:ext cx="434907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63"/>
          <p:cNvSpPr txBox="1"/>
          <p:nvPr/>
        </p:nvSpPr>
        <p:spPr>
          <a:xfrm>
            <a:off x="187225" y="1598600"/>
            <a:ext cx="4200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●"/>
            </a:pPr>
            <a:r>
              <a:rPr lang="en">
                <a:latin typeface="Manrope Medium"/>
                <a:ea typeface="Manrope Medium"/>
                <a:cs typeface="Manrope Medium"/>
                <a:sym typeface="Manrope Medium"/>
              </a:rPr>
              <a:t>Sentinels : submit transactions to coordinator from users and respond with the result of the transaction </a:t>
            </a:r>
            <a:endParaRPr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●"/>
            </a:pPr>
            <a:r>
              <a:rPr lang="en">
                <a:latin typeface="Manrope Medium"/>
                <a:ea typeface="Manrope Medium"/>
                <a:cs typeface="Manrope Medium"/>
                <a:sym typeface="Manrope Medium"/>
              </a:rPr>
              <a:t>Coordinator: receives transactions from the </a:t>
            </a:r>
            <a:r>
              <a:rPr lang="en">
                <a:latin typeface="Manrope Medium"/>
                <a:ea typeface="Manrope Medium"/>
                <a:cs typeface="Manrope Medium"/>
                <a:sym typeface="Manrope Medium"/>
              </a:rPr>
              <a:t>coordinator</a:t>
            </a:r>
            <a:r>
              <a:rPr lang="en">
                <a:latin typeface="Manrope Medium"/>
                <a:ea typeface="Manrope Medium"/>
                <a:cs typeface="Manrope Medium"/>
                <a:sym typeface="Manrope Medium"/>
              </a:rPr>
              <a:t> and start 2PC with shards</a:t>
            </a:r>
            <a:endParaRPr>
              <a:latin typeface="Manrope Medium"/>
              <a:ea typeface="Manrope Medium"/>
              <a:cs typeface="Manrope Medium"/>
              <a:sym typeface="Manrope Mediu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nrope Medium"/>
              <a:buChar char="●"/>
            </a:pPr>
            <a:r>
              <a:rPr lang="en">
                <a:latin typeface="Manrope Medium"/>
                <a:ea typeface="Manrope Medium"/>
                <a:cs typeface="Manrope Medium"/>
                <a:sym typeface="Manrope Medium"/>
              </a:rPr>
              <a:t>Shards: handles the creation of new tokens and deleting the spent tokens</a:t>
            </a:r>
            <a:endParaRPr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64"/>
          <p:cNvSpPr txBox="1"/>
          <p:nvPr>
            <p:ph idx="1" type="body"/>
          </p:nvPr>
        </p:nvSpPr>
        <p:spPr>
          <a:xfrm>
            <a:off x="699900" y="1770725"/>
            <a:ext cx="4026000" cy="29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Char char="●"/>
            </a:pPr>
            <a:r>
              <a:rPr lang="en">
                <a:solidFill>
                  <a:srgbClr val="212121"/>
                </a:solidFill>
              </a:rPr>
              <a:t>Shards store USH token hashes and transaction data in memory</a:t>
            </a:r>
            <a:endParaRPr>
              <a:solidFill>
                <a:srgbClr val="21212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Char char="●"/>
            </a:pPr>
            <a:r>
              <a:rPr lang="en">
                <a:solidFill>
                  <a:srgbClr val="212121"/>
                </a:solidFill>
              </a:rPr>
              <a:t>Transactions are sent in batches</a:t>
            </a:r>
            <a:endParaRPr>
              <a:solidFill>
                <a:srgbClr val="21212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Char char="●"/>
            </a:pPr>
            <a:r>
              <a:rPr lang="en">
                <a:solidFill>
                  <a:srgbClr val="212121"/>
                </a:solidFill>
              </a:rPr>
              <a:t>Sentinels, coordinators, and shards are all independent of one another</a:t>
            </a:r>
            <a:endParaRPr>
              <a:solidFill>
                <a:srgbClr val="21212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1212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12121"/>
              </a:solidFill>
            </a:endParaRPr>
          </a:p>
        </p:txBody>
      </p:sp>
      <p:sp>
        <p:nvSpPr>
          <p:cNvPr id="747" name="Google Shape;747;p64"/>
          <p:cNvSpPr txBox="1"/>
          <p:nvPr>
            <p:ph type="ctrTitle"/>
          </p:nvPr>
        </p:nvSpPr>
        <p:spPr>
          <a:xfrm>
            <a:off x="699900" y="436250"/>
            <a:ext cx="3982800" cy="16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about 2PC</a:t>
            </a:r>
            <a:endParaRPr/>
          </a:p>
        </p:txBody>
      </p:sp>
      <p:pic>
        <p:nvPicPr>
          <p:cNvPr id="748" name="Google Shape;748;p64"/>
          <p:cNvPicPr preferRelativeResize="0"/>
          <p:nvPr/>
        </p:nvPicPr>
        <p:blipFill rotWithShape="1">
          <a:blip r:embed="rId3">
            <a:alphaModFix/>
          </a:blip>
          <a:srcRect b="19794" l="0" r="0" t="0"/>
          <a:stretch/>
        </p:blipFill>
        <p:spPr>
          <a:xfrm>
            <a:off x="0" y="4563300"/>
            <a:ext cx="1126323" cy="50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3550" y="714075"/>
            <a:ext cx="3141501" cy="371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ducation Major For College: Mathematics by Slidesgo">
  <a:themeElements>
    <a:clrScheme name="Simple Light">
      <a:dk1>
        <a:srgbClr val="C05F5F"/>
      </a:dk1>
      <a:lt1>
        <a:srgbClr val="F6F5F4"/>
      </a:lt1>
      <a:dk2>
        <a:srgbClr val="FFFFFF"/>
      </a:dk2>
      <a:lt2>
        <a:srgbClr val="CE959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AF5A5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